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C0B1D27-11CF-4DE2-9D94-19C288EF5036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542E82-E5DF-4D41-8356-69C89F933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28EC976-82C6-46BF-B547-C1B18C2B2DBC}" type="datetimeFigureOut">
              <a:rPr lang="en-US" smtClean="0"/>
              <a:pPr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BED182A-E97B-4BE4-BF64-EA4B72B4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cfcTzOgV2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zi0maowYw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XzGrc5TaO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wat8HCOdh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Section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Responsible Citizenship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and teamwork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Qualities</a:t>
            </a:r>
          </a:p>
          <a:p>
            <a:pPr lvl="1"/>
            <a:r>
              <a:rPr lang="en-US" dirty="0" smtClean="0"/>
              <a:t>Able to identify goals of group</a:t>
            </a:r>
          </a:p>
          <a:p>
            <a:pPr lvl="1"/>
            <a:r>
              <a:rPr lang="en-US" dirty="0" smtClean="0"/>
              <a:t>Able to organize projects</a:t>
            </a:r>
          </a:p>
          <a:p>
            <a:pPr lvl="1"/>
            <a:r>
              <a:rPr lang="en-US" dirty="0" smtClean="0"/>
              <a:t>Use decision making </a:t>
            </a:r>
          </a:p>
          <a:p>
            <a:pPr lvl="1"/>
            <a:r>
              <a:rPr lang="en-US" dirty="0" smtClean="0"/>
              <a:t>Resolve conflicts</a:t>
            </a:r>
          </a:p>
          <a:p>
            <a:pPr lvl="1"/>
            <a:r>
              <a:rPr lang="en-US" dirty="0" smtClean="0"/>
              <a:t>Build team spirit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cont.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The Office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meaning of citizenship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Naturalization is the process by which a foreign-born person becomes a citizen.</a:t>
            </a:r>
          </a:p>
          <a:p>
            <a:endParaRPr lang="en-US" dirty="0" smtClean="0"/>
          </a:p>
          <a:p>
            <a:r>
              <a:rPr lang="en-US" dirty="0" smtClean="0"/>
              <a:t>Citizenship means more than simply being a citizen.  It refers to the way you respond to being a member of a community or other group.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Performing Civic Duties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Respect the law</a:t>
            </a:r>
          </a:p>
          <a:p>
            <a:r>
              <a:rPr lang="en-US" dirty="0" smtClean="0"/>
              <a:t>Pay Taxes</a:t>
            </a:r>
          </a:p>
          <a:p>
            <a:r>
              <a:rPr lang="en-US" dirty="0" smtClean="0"/>
              <a:t>Vote</a:t>
            </a:r>
          </a:p>
          <a:p>
            <a:r>
              <a:rPr lang="en-US" dirty="0" smtClean="0">
                <a:hlinkClick r:id="rId2"/>
              </a:rPr>
              <a:t>I'm voting for....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Performing Civic Duties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Stay Informed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Performing Civic Duties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Jury Duty when called</a:t>
            </a:r>
          </a:p>
          <a:p>
            <a:r>
              <a:rPr lang="en-US" dirty="0" smtClean="0"/>
              <a:t>Serve in the military when called</a:t>
            </a:r>
            <a:endParaRPr lang="en-US" dirty="0"/>
          </a:p>
        </p:txBody>
      </p:sp>
      <p:pic>
        <p:nvPicPr>
          <p:cNvPr id="1027" name="Picture 3" descr="C:\Documents and Settings\chenley\Local Settings\Temporary Internet Files\Content.IE5\4G1E2LW5\MCj028763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657600"/>
            <a:ext cx="3075160" cy="2353901"/>
          </a:xfrm>
          <a:prstGeom prst="rect">
            <a:avLst/>
          </a:prstGeom>
          <a:noFill/>
        </p:spPr>
      </p:pic>
      <p:pic>
        <p:nvPicPr>
          <p:cNvPr id="1028" name="Picture 4" descr="C:\Documents and Settings\chenley\Local Settings\Temporary Internet Files\Content.IE5\4G1E2LW5\MCj043603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657600"/>
            <a:ext cx="1511300" cy="185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Responsibility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 community regulations</a:t>
            </a:r>
          </a:p>
          <a:p>
            <a:r>
              <a:rPr lang="en-US" dirty="0" smtClean="0"/>
              <a:t>Cooperate during a crisis</a:t>
            </a:r>
          </a:p>
          <a:p>
            <a:r>
              <a:rPr lang="en-US" dirty="0" smtClean="0"/>
              <a:t>Respect public service employees</a:t>
            </a:r>
          </a:p>
          <a:p>
            <a:r>
              <a:rPr lang="en-US" dirty="0" smtClean="0"/>
              <a:t>Report maintenance problems</a:t>
            </a:r>
          </a:p>
          <a:p>
            <a:r>
              <a:rPr lang="en-US" dirty="0" smtClean="0"/>
              <a:t>Take responsibility for pets</a:t>
            </a:r>
          </a:p>
          <a:p>
            <a:r>
              <a:rPr lang="en-US" dirty="0" smtClean="0"/>
              <a:t>Clean up public property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Vandalism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deliberate destruction of property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Graffiti</a:t>
            </a:r>
          </a:p>
          <a:p>
            <a:pPr lvl="1"/>
            <a:r>
              <a:rPr lang="en-US" dirty="0" smtClean="0"/>
              <a:t>Broken windows</a:t>
            </a:r>
          </a:p>
          <a:p>
            <a:pPr lvl="1"/>
            <a:r>
              <a:rPr lang="en-US" dirty="0" smtClean="0"/>
              <a:t>Defaced public restrooms</a:t>
            </a:r>
          </a:p>
          <a:p>
            <a:pPr lvl="1"/>
            <a:r>
              <a:rPr lang="en-US" dirty="0" smtClean="0"/>
              <a:t>Missing traffic signs</a:t>
            </a:r>
            <a:endParaRPr lang="en-US" dirty="0"/>
          </a:p>
        </p:txBody>
      </p:sp>
      <p:pic>
        <p:nvPicPr>
          <p:cNvPr id="4" name="Picture 3" descr="graffit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8280" y="4343400"/>
            <a:ext cx="385572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Vandalism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But it’s just chalk…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Serving Others	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Volunteer Services- when a person offers services to a worthwhile cause for no pay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409</TotalTime>
  <Words>175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Chapter 3 Section 2</vt:lpstr>
      <vt:lpstr>The meaning of citizenship</vt:lpstr>
      <vt:lpstr>Performing Civic Duties</vt:lpstr>
      <vt:lpstr>Performing Civic Duties</vt:lpstr>
      <vt:lpstr>Performing Civic Duties Cont.</vt:lpstr>
      <vt:lpstr>Taking Responsibility </vt:lpstr>
      <vt:lpstr>Vandalism </vt:lpstr>
      <vt:lpstr>More Vandalism</vt:lpstr>
      <vt:lpstr>Serving Others    </vt:lpstr>
      <vt:lpstr>Leadership and teamwork</vt:lpstr>
      <vt:lpstr>Leadership cont.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Section 2</dc:title>
  <dc:creator>End User</dc:creator>
  <cp:lastModifiedBy>End User</cp:lastModifiedBy>
  <cp:revision>37</cp:revision>
  <dcterms:created xsi:type="dcterms:W3CDTF">2008-10-22T13:50:27Z</dcterms:created>
  <dcterms:modified xsi:type="dcterms:W3CDTF">2013-09-18T14:04:32Z</dcterms:modified>
</cp:coreProperties>
</file>