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EA483B8-8B0E-4606-93A8-010C6960CFFD}" type="datetimeFigureOut">
              <a:rPr lang="en-US" smtClean="0"/>
              <a:pPr/>
              <a:t>9/19/2013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023408D-8B62-413A-A5EF-BE06FAF26F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483B8-8B0E-4606-93A8-010C6960CFFD}" type="datetimeFigureOut">
              <a:rPr lang="en-US" smtClean="0"/>
              <a:pPr/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3408D-8B62-413A-A5EF-BE06FAF26F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483B8-8B0E-4606-93A8-010C6960CFFD}" type="datetimeFigureOut">
              <a:rPr lang="en-US" smtClean="0"/>
              <a:pPr/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3408D-8B62-413A-A5EF-BE06FAF26F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EA483B8-8B0E-4606-93A8-010C6960CFFD}" type="datetimeFigureOut">
              <a:rPr lang="en-US" smtClean="0"/>
              <a:pPr/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3408D-8B62-413A-A5EF-BE06FAF26F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EA483B8-8B0E-4606-93A8-010C6960CFFD}" type="datetimeFigureOut">
              <a:rPr lang="en-US" smtClean="0"/>
              <a:pPr/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023408D-8B62-413A-A5EF-BE06FAF26F0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EA483B8-8B0E-4606-93A8-010C6960CFFD}" type="datetimeFigureOut">
              <a:rPr lang="en-US" smtClean="0"/>
              <a:pPr/>
              <a:t>9/19/2013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023408D-8B62-413A-A5EF-BE06FAF26F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EA483B8-8B0E-4606-93A8-010C6960CFFD}" type="datetimeFigureOut">
              <a:rPr lang="en-US" smtClean="0"/>
              <a:pPr/>
              <a:t>9/19/2013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023408D-8B62-413A-A5EF-BE06FAF26F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483B8-8B0E-4606-93A8-010C6960CFFD}" type="datetimeFigureOut">
              <a:rPr lang="en-US" smtClean="0"/>
              <a:pPr/>
              <a:t>9/19/2013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3408D-8B62-413A-A5EF-BE06FAF26F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EA483B8-8B0E-4606-93A8-010C6960CFFD}" type="datetimeFigureOut">
              <a:rPr lang="en-US" smtClean="0"/>
              <a:pPr/>
              <a:t>9/19/2013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023408D-8B62-413A-A5EF-BE06FAF26F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EA483B8-8B0E-4606-93A8-010C6960CFFD}" type="datetimeFigureOut">
              <a:rPr lang="en-US" smtClean="0"/>
              <a:pPr/>
              <a:t>9/19/2013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023408D-8B62-413A-A5EF-BE06FAF26F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EA483B8-8B0E-4606-93A8-010C6960CFFD}" type="datetimeFigureOut">
              <a:rPr lang="en-US" smtClean="0"/>
              <a:pPr/>
              <a:t>9/19/2013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023408D-8B62-413A-A5EF-BE06FAF26F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EA483B8-8B0E-4606-93A8-010C6960CFFD}" type="datetimeFigureOut">
              <a:rPr lang="en-US" smtClean="0"/>
              <a:pPr/>
              <a:t>9/19/2013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023408D-8B62-413A-A5EF-BE06FAF26F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topdawg\users\teachers\chenley\consumer%20economics\recycle.wmv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topdawg\users\teachers\chenley\consumer%20economics\recylclenote.wmv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pFUOLRZXOZw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mobU0j331DY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3 Section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Environmental Awareness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Waste Disposal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Millions of tons of garbage end up in landfills and incinerators each year</a:t>
            </a:r>
          </a:p>
          <a:p>
            <a:r>
              <a:rPr lang="en-US" dirty="0" smtClean="0"/>
              <a:t>Some things are </a:t>
            </a:r>
            <a:r>
              <a:rPr lang="en-US" b="1" dirty="0" smtClean="0">
                <a:solidFill>
                  <a:schemeClr val="accent1"/>
                </a:solidFill>
              </a:rPr>
              <a:t>biodegradable</a:t>
            </a:r>
            <a:r>
              <a:rPr lang="en-US" dirty="0" smtClean="0"/>
              <a:t>- meaning that they can decompose naturally in the environment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Governments Role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Conservation- the careful management and protection of valuable natural resources to ensure their quality and longevity</a:t>
            </a:r>
            <a:endParaRPr lang="en-US" dirty="0"/>
          </a:p>
        </p:txBody>
      </p:sp>
      <p:pic>
        <p:nvPicPr>
          <p:cNvPr id="5123" name="Picture 3" descr="C:\Documents and Settings\chenley\Local Settings\Temporary Internet Files\Content.IE5\24X8F9HC\MPj0438907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733800"/>
            <a:ext cx="4109605" cy="2755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Restrictions and penalties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Clean Water Act</a:t>
            </a:r>
          </a:p>
          <a:p>
            <a:r>
              <a:rPr lang="en-US" dirty="0" smtClean="0"/>
              <a:t>Clean Air Act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things the government does for the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Incentives- money, tax credits</a:t>
            </a:r>
          </a:p>
          <a:p>
            <a:r>
              <a:rPr lang="en-US" dirty="0" smtClean="0"/>
              <a:t>Funding- giving money to corporations for new energy</a:t>
            </a:r>
          </a:p>
          <a:p>
            <a:r>
              <a:rPr lang="en-US" dirty="0" smtClean="0"/>
              <a:t>International efforts- work with others</a:t>
            </a:r>
          </a:p>
          <a:p>
            <a:r>
              <a:rPr lang="en-US" dirty="0" smtClean="0"/>
              <a:t>Agency coordination- EPA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can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Ecology club</a:t>
            </a:r>
          </a:p>
          <a:p>
            <a:r>
              <a:rPr lang="en-US" dirty="0" smtClean="0"/>
              <a:t>Recycle</a:t>
            </a:r>
          </a:p>
          <a:p>
            <a:r>
              <a:rPr lang="en-US" dirty="0" smtClean="0"/>
              <a:t>Clean </a:t>
            </a:r>
            <a:r>
              <a:rPr lang="en-US" smtClean="0"/>
              <a:t>up </a:t>
            </a:r>
            <a:r>
              <a:rPr lang="en-US" smtClean="0"/>
              <a:t>rivers</a:t>
            </a:r>
            <a:endParaRPr lang="en-US" dirty="0" smtClean="0"/>
          </a:p>
          <a:p>
            <a:r>
              <a:rPr lang="en-US" dirty="0" smtClean="0"/>
              <a:t>Contact government</a:t>
            </a:r>
          </a:p>
          <a:p>
            <a:r>
              <a:rPr lang="en-US" dirty="0" smtClean="0"/>
              <a:t>Change your habits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Conserve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less heat and air conditioning</a:t>
            </a:r>
          </a:p>
          <a:p>
            <a:r>
              <a:rPr lang="en-US" dirty="0" smtClean="0"/>
              <a:t>Use less hot water</a:t>
            </a:r>
          </a:p>
          <a:p>
            <a:r>
              <a:rPr lang="en-US" dirty="0" smtClean="0"/>
              <a:t>Use lights wisely</a:t>
            </a:r>
          </a:p>
          <a:p>
            <a:r>
              <a:rPr lang="en-US" dirty="0" smtClean="0"/>
              <a:t>Drive Less</a:t>
            </a:r>
          </a:p>
          <a:p>
            <a:r>
              <a:rPr lang="en-US" dirty="0" smtClean="0"/>
              <a:t>Conserve water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 down on Waste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Reduce </a:t>
            </a:r>
          </a:p>
          <a:p>
            <a:r>
              <a:rPr lang="en-US" dirty="0" smtClean="0"/>
              <a:t>Reuse</a:t>
            </a:r>
          </a:p>
          <a:p>
            <a:r>
              <a:rPr lang="en-US" dirty="0" smtClean="0"/>
              <a:t>Recycle</a:t>
            </a:r>
            <a:endParaRPr lang="en-US" dirty="0"/>
          </a:p>
        </p:txBody>
      </p:sp>
      <p:pic>
        <p:nvPicPr>
          <p:cNvPr id="4" name="recycle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743200" y="3733800"/>
            <a:ext cx="3352800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Recycle your paper</a:t>
            </a:r>
            <a:endParaRPr lang="en-US" dirty="0"/>
          </a:p>
        </p:txBody>
      </p:sp>
      <p:pic>
        <p:nvPicPr>
          <p:cNvPr id="4" name="recylclenote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048000" y="2921000"/>
            <a:ext cx="3048000" cy="2495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4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Concerns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Ecology- is a science that deals with the relationships between living things and the environment</a:t>
            </a:r>
          </a:p>
          <a:p>
            <a:endParaRPr lang="en-US" dirty="0"/>
          </a:p>
        </p:txBody>
      </p:sp>
      <p:pic>
        <p:nvPicPr>
          <p:cNvPr id="1026" name="Picture 2" descr="C:\Documents and Settings\chenley\Local Settings\Temporary Internet Files\Content.IE5\24X8F9HC\MCj0437511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3810000"/>
            <a:ext cx="1822450" cy="1841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Depleting nonrenewable resources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Non-renewable resources are natural resources that cannot replace themselves.</a:t>
            </a:r>
          </a:p>
          <a:p>
            <a:pPr lvl="1"/>
            <a:r>
              <a:rPr lang="en-US" dirty="0" smtClean="0"/>
              <a:t>Once they are gone we do not have anymore.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Can you give me an example of a  non-renewable resource?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Non-renewable Resources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www.youtube.com/watch?v=pFUOLRZXOZw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Fossil Fuels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energy sources formed in the earth</a:t>
            </a:r>
          </a:p>
          <a:p>
            <a:r>
              <a:rPr lang="en-US" dirty="0" smtClean="0"/>
              <a:t>Examples are:</a:t>
            </a:r>
          </a:p>
          <a:p>
            <a:pPr lvl="1"/>
            <a:r>
              <a:rPr lang="en-US" dirty="0" smtClean="0"/>
              <a:t>Coal</a:t>
            </a:r>
          </a:p>
          <a:p>
            <a:pPr lvl="1"/>
            <a:r>
              <a:rPr lang="en-US" dirty="0" smtClean="0"/>
              <a:t>Oil</a:t>
            </a:r>
          </a:p>
          <a:p>
            <a:pPr lvl="1"/>
            <a:r>
              <a:rPr lang="en-US" dirty="0" smtClean="0"/>
              <a:t>Natural gas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Renewable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Things such as plants, water, soil and air.  They can replace themselves by natural cycles over time. </a:t>
            </a:r>
            <a:endParaRPr lang="en-US" dirty="0"/>
          </a:p>
        </p:txBody>
      </p:sp>
      <p:pic>
        <p:nvPicPr>
          <p:cNvPr id="2050" name="Picture 2" descr="C:\Documents and Settings\chenley\Local Settings\Temporary Internet Files\Content.IE5\2YMS1PLY\MCj0437857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3505200"/>
            <a:ext cx="2743200" cy="2743200"/>
          </a:xfrm>
          <a:prstGeom prst="rect">
            <a:avLst/>
          </a:prstGeom>
          <a:noFill/>
        </p:spPr>
      </p:pic>
      <p:pic>
        <p:nvPicPr>
          <p:cNvPr id="2051" name="Picture 3" descr="C:\Documents and Settings\chenley\Local Settings\Temporary Internet Files\Content.IE5\2YMS1PLY\MCj0437805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4419600"/>
            <a:ext cx="1974850" cy="1485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Pollution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1 percent of the earth’s water is fresh water</a:t>
            </a:r>
          </a:p>
          <a:p>
            <a:r>
              <a:rPr lang="en-US" dirty="0" smtClean="0"/>
              <a:t>The water supply is increasingly being contaminated by toxic, or poisonous, chemicals from factories, pesticides and other sources</a:t>
            </a:r>
            <a:endParaRPr lang="en-US" dirty="0"/>
          </a:p>
        </p:txBody>
      </p:sp>
      <p:pic>
        <p:nvPicPr>
          <p:cNvPr id="3074" name="Picture 2" descr="C:\Documents and Settings\chenley\Local Settings\Temporary Internet Files\Content.IE5\24X8F9HC\MPj0437373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4495800"/>
            <a:ext cx="3200400" cy="2136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 Pollution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day tons of dust and chemicals are dumped into the air you breath.</a:t>
            </a:r>
          </a:p>
          <a:p>
            <a:r>
              <a:rPr lang="en-US" dirty="0" smtClean="0"/>
              <a:t>Air pollution can lead to other environmental problems such as acid rain, global warming, and depletion of the ozone layer.</a:t>
            </a:r>
            <a:endParaRPr lang="en-US" dirty="0"/>
          </a:p>
        </p:txBody>
      </p:sp>
      <p:pic>
        <p:nvPicPr>
          <p:cNvPr id="4099" name="Picture 3" descr="C:\Documents and Settings\chenley\Local Settings\Temporary Internet Files\Content.IE5\G65TB9FZ\MPj0437353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4419600"/>
            <a:ext cx="36576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 Pollution cont.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www.youtube.com/watch?v=mobU0j331DY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135</TotalTime>
  <Words>309</Words>
  <Application>Microsoft Office PowerPoint</Application>
  <PresentationFormat>On-screen Show (4:3)</PresentationFormat>
  <Paragraphs>57</Paragraphs>
  <Slides>17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Verve</vt:lpstr>
      <vt:lpstr>Chapter 3 Section 3</vt:lpstr>
      <vt:lpstr>Environmental Concerns</vt:lpstr>
      <vt:lpstr>Depleting nonrenewable resources </vt:lpstr>
      <vt:lpstr>Non-renewable Resources</vt:lpstr>
      <vt:lpstr>Fossil Fuels</vt:lpstr>
      <vt:lpstr>Renewable Resources</vt:lpstr>
      <vt:lpstr>Water Pollution </vt:lpstr>
      <vt:lpstr>Air Pollution</vt:lpstr>
      <vt:lpstr>Air Pollution cont.</vt:lpstr>
      <vt:lpstr>Waste Disposal</vt:lpstr>
      <vt:lpstr>Governments Role </vt:lpstr>
      <vt:lpstr>Restrictions and penalties</vt:lpstr>
      <vt:lpstr>Other things the government does for the environment</vt:lpstr>
      <vt:lpstr>What you can do</vt:lpstr>
      <vt:lpstr>Conserve Energy</vt:lpstr>
      <vt:lpstr>Cut down on Waste</vt:lpstr>
      <vt:lpstr>Recycle your paper</vt:lpstr>
    </vt:vector>
  </TitlesOfParts>
  <Company>BASD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 Section 3</dc:title>
  <dc:creator>End User</dc:creator>
  <cp:lastModifiedBy>End User</cp:lastModifiedBy>
  <cp:revision>13</cp:revision>
  <dcterms:created xsi:type="dcterms:W3CDTF">2008-10-23T13:48:09Z</dcterms:created>
  <dcterms:modified xsi:type="dcterms:W3CDTF">2013-09-19T13:10:11Z</dcterms:modified>
</cp:coreProperties>
</file>