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FC2AE-E272-4BB6-8E74-BAE1AAF2B6E5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9E435-6013-4EC8-8F98-7D5F3A84CD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9E435-6013-4EC8-8F98-7D5F3A84CD8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F2C66B-5A43-4EF1-8185-75483D838BE7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E0ACA1-AB6B-4A59-ACA7-78CEE2264B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andice\Downloads\subway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k3f33JqUqN0&amp;list=PL2221B2467BE0420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UCSK1QFwts&amp;list=PL2221B2467BE0420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32QxOjqdu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 Section 3.1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Consumer Ethics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shoplifting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Arrest</a:t>
            </a:r>
          </a:p>
          <a:p>
            <a:r>
              <a:rPr lang="en-US" dirty="0" smtClean="0"/>
              <a:t>Fines</a:t>
            </a:r>
          </a:p>
          <a:p>
            <a:r>
              <a:rPr lang="en-US" dirty="0" smtClean="0"/>
              <a:t>Jail time</a:t>
            </a:r>
          </a:p>
          <a:p>
            <a:r>
              <a:rPr lang="en-US" dirty="0" smtClean="0"/>
              <a:t>Criminal record</a:t>
            </a:r>
          </a:p>
          <a:p>
            <a:r>
              <a:rPr lang="en-US" dirty="0" smtClean="0"/>
              <a:t>Shame</a:t>
            </a:r>
          </a:p>
          <a:p>
            <a:r>
              <a:rPr lang="en-US" dirty="0" smtClean="0"/>
              <a:t>Embarrassment</a:t>
            </a:r>
          </a:p>
          <a:p>
            <a:endParaRPr lang="en-US" dirty="0"/>
          </a:p>
        </p:txBody>
      </p:sp>
      <p:pic>
        <p:nvPicPr>
          <p:cNvPr id="4" name="Picture 3" descr="shoplif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2971800"/>
            <a:ext cx="4070876" cy="3067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dishonest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>
            <a:normAutofit/>
          </a:bodyPr>
          <a:lstStyle/>
          <a:p>
            <a:r>
              <a:rPr lang="en-US" dirty="0" smtClean="0"/>
              <a:t>Snacking in the grocery store</a:t>
            </a:r>
          </a:p>
          <a:p>
            <a:r>
              <a:rPr lang="en-US" dirty="0" smtClean="0"/>
              <a:t>Returning used goods</a:t>
            </a:r>
          </a:p>
          <a:p>
            <a:r>
              <a:rPr lang="en-US" dirty="0" smtClean="0"/>
              <a:t>Price switching</a:t>
            </a:r>
          </a:p>
          <a:p>
            <a:r>
              <a:rPr lang="en-US" dirty="0" smtClean="0"/>
              <a:t>Fare beating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Using copyrighted material without permission</a:t>
            </a:r>
          </a:p>
        </p:txBody>
      </p:sp>
      <p:pic>
        <p:nvPicPr>
          <p:cNvPr id="4" name="subway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62400" y="32004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computers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out what the penalty is if you use copyright materials without permission.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a blank Sheet of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Ethics and give examples of ethical principals.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Ethical Principles include:</a:t>
            </a:r>
          </a:p>
          <a:p>
            <a:pPr lvl="1"/>
            <a:r>
              <a:rPr lang="en-US" dirty="0" smtClean="0"/>
              <a:t>Honesty</a:t>
            </a:r>
          </a:p>
          <a:p>
            <a:pPr lvl="1"/>
            <a:r>
              <a:rPr lang="en-US" dirty="0" smtClean="0"/>
              <a:t>Trustworthiness</a:t>
            </a:r>
          </a:p>
          <a:p>
            <a:pPr lvl="1"/>
            <a:r>
              <a:rPr lang="en-US" dirty="0" smtClean="0"/>
              <a:t>Respect</a:t>
            </a:r>
          </a:p>
          <a:p>
            <a:pPr lvl="1"/>
            <a:r>
              <a:rPr lang="en-US" dirty="0" smtClean="0"/>
              <a:t>Fairness</a:t>
            </a:r>
          </a:p>
          <a:p>
            <a:pPr lvl="1"/>
            <a:r>
              <a:rPr lang="en-US" dirty="0" smtClean="0"/>
              <a:t>Concern for the welfare of others</a:t>
            </a:r>
          </a:p>
          <a:p>
            <a:pPr lvl="1"/>
            <a:r>
              <a:rPr lang="en-US" dirty="0" err="1" smtClean="0"/>
              <a:t>Responsibilty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Question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www.youtube.com/watch?v=k3f33JqUqN0&amp;list=PL2221B2467BE0420A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Knowing right from wrong</a:t>
            </a:r>
          </a:p>
          <a:p>
            <a:r>
              <a:rPr lang="en-US" dirty="0" smtClean="0"/>
              <a:t>Not always the easiest choice</a:t>
            </a:r>
          </a:p>
          <a:p>
            <a:r>
              <a:rPr lang="en-US" dirty="0" smtClean="0"/>
              <a:t>Your decisions decide who you are</a:t>
            </a:r>
          </a:p>
          <a:p>
            <a:r>
              <a:rPr lang="en-US" dirty="0" smtClean="0"/>
              <a:t>What do your actions say about you?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Questions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www.youtube.com/watch?v=CUCSK1QFwts&amp;list=PL2221B2467BE0420A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a Partner Discuss WHY…..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Question 1: </a:t>
            </a:r>
            <a:r>
              <a:rPr lang="en-US" dirty="0" smtClean="0"/>
              <a:t>If you found Bill Gates wallet with $5000 in it would you return it?  </a:t>
            </a:r>
          </a:p>
          <a:p>
            <a:r>
              <a:rPr lang="en-US" b="1" dirty="0" smtClean="0"/>
              <a:t>Question 2:</a:t>
            </a:r>
            <a:r>
              <a:rPr lang="en-US" dirty="0" smtClean="0"/>
              <a:t> It is time to elect the world leader, and yours is the deciding vote. Here are the facts about the three leading candidates: </a:t>
            </a:r>
          </a:p>
          <a:p>
            <a:pPr lvl="1"/>
            <a:r>
              <a:rPr lang="en-US" sz="2200" dirty="0" smtClean="0"/>
              <a:t>Candidate A: He associates with crooked politicians, and consults with astrologers. He's had two mistresses. He also chain smokes and drinks up to ten Martinis a day. </a:t>
            </a:r>
          </a:p>
          <a:p>
            <a:pPr lvl="1"/>
            <a:r>
              <a:rPr lang="en-US" sz="2200" dirty="0" smtClean="0"/>
              <a:t>Candidate B: He was ejected from office twice, sleeps until noon, used opium in college and drinks a large amounts of whisky every evening. </a:t>
            </a:r>
          </a:p>
          <a:p>
            <a:pPr lvl="1"/>
            <a:r>
              <a:rPr lang="en-US" sz="2200" dirty="0" smtClean="0"/>
              <a:t>Candidate C: He is a decorated war hero. He's a vegetarian, doesn't smoke, drinks an occasional beer and hasn't had any extra-marital affairs. </a:t>
            </a:r>
          </a:p>
          <a:p>
            <a:pPr lvl="2"/>
            <a:r>
              <a:rPr lang="en-US" dirty="0" smtClean="0"/>
              <a:t>Which of these candidates would be your choice?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Dishonest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you ever received to much change back from a cashier?  What did you do?</a:t>
            </a:r>
          </a:p>
          <a:p>
            <a:r>
              <a:rPr lang="en-US" dirty="0" smtClean="0"/>
              <a:t>Consumers who are dishonest create hardship for everyone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Shoplifting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12192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the theft of merchandise from stores.  It is Wrong to do.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www.youtube.com/watch?v=w32QxOjqdug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Theft prevention measures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Inventory tracking systems</a:t>
            </a:r>
          </a:p>
          <a:p>
            <a:r>
              <a:rPr lang="en-US" dirty="0" smtClean="0"/>
              <a:t>Merchandise tags</a:t>
            </a:r>
          </a:p>
          <a:p>
            <a:r>
              <a:rPr lang="en-US" dirty="0" smtClean="0"/>
              <a:t>Cameras</a:t>
            </a:r>
          </a:p>
          <a:p>
            <a:r>
              <a:rPr lang="en-US" dirty="0" smtClean="0"/>
              <a:t>Security guards</a:t>
            </a:r>
            <a:endParaRPr lang="en-US" dirty="0"/>
          </a:p>
        </p:txBody>
      </p:sp>
      <p:sp>
        <p:nvSpPr>
          <p:cNvPr id="1026" name="Lock"/>
          <p:cNvSpPr>
            <a:spLocks noEditPoints="1" noChangeArrowheads="1"/>
          </p:cNvSpPr>
          <p:nvPr/>
        </p:nvSpPr>
        <p:spPr bwMode="auto">
          <a:xfrm>
            <a:off x="5334000" y="2971800"/>
            <a:ext cx="2690812" cy="30861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312</TotalTime>
  <Words>329</Words>
  <Application>Microsoft Office PowerPoint</Application>
  <PresentationFormat>On-screen Show (4:3)</PresentationFormat>
  <Paragraphs>58</Paragraphs>
  <Slides>13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Chapter 3 Section 3.1</vt:lpstr>
      <vt:lpstr>Ethics</vt:lpstr>
      <vt:lpstr>Ethical Question</vt:lpstr>
      <vt:lpstr>Ethical Behavior</vt:lpstr>
      <vt:lpstr>Ethical Questions</vt:lpstr>
      <vt:lpstr>With a Partner Discuss WHY…..</vt:lpstr>
      <vt:lpstr>Dishonest practices</vt:lpstr>
      <vt:lpstr>Shoplifting </vt:lpstr>
      <vt:lpstr>Theft prevention measures </vt:lpstr>
      <vt:lpstr>Consequences of shoplifting</vt:lpstr>
      <vt:lpstr>Other dishonest practices</vt:lpstr>
      <vt:lpstr>Using the computers </vt:lpstr>
      <vt:lpstr>On a blank Sheet of paper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Section 3.1</dc:title>
  <dc:creator>Candice</dc:creator>
  <cp:lastModifiedBy>End User</cp:lastModifiedBy>
  <cp:revision>25</cp:revision>
  <dcterms:created xsi:type="dcterms:W3CDTF">2008-10-19T19:47:32Z</dcterms:created>
  <dcterms:modified xsi:type="dcterms:W3CDTF">2013-09-17T14:47:09Z</dcterms:modified>
</cp:coreProperties>
</file>