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5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Balance</a:t>
            </a:r>
            <a:r>
              <a:rPr lang="en-US" baseline="0" dirty="0" smtClean="0"/>
              <a:t> of Trade</a:t>
            </a:r>
            <a:endParaRPr lang="en-US" dirty="0"/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Exports</c:v>
                </c:pt>
                <c:pt idx="1">
                  <c:v>Imports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9608C98-F042-4847-A404-BBE575194340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6EA4F23-A706-4A6A-9EFC-34F712A68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160C7E17-620D-4B60-B823-501CC22DEA3E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029DC093-DF1C-492E-9E8F-C41CA330F7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xe.com/ucc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3FNNpUWn7h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 Trade Between Nations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 </a:t>
            </a:r>
            <a:br>
              <a:rPr lang="en-US" dirty="0" smtClean="0"/>
            </a:br>
            <a:r>
              <a:rPr lang="en-US" dirty="0" smtClean="0"/>
              <a:t>Global Economics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you export to a country you want to have good relations with them</a:t>
            </a:r>
          </a:p>
          <a:p>
            <a:r>
              <a:rPr lang="en-US" dirty="0" smtClean="0"/>
              <a:t>If you are exposed to a culture you will be more willing to use the products that that country produces</a:t>
            </a:r>
            <a:endParaRPr lang="en-US" dirty="0"/>
          </a:p>
        </p:txBody>
      </p:sp>
      <p:pic>
        <p:nvPicPr>
          <p:cNvPr id="4098" name="Picture 2" descr="C:\Documents and Settings\chenley\Local Settings\Temporary Internet Files\Content.IE5\TR03EIPK\MPj043402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543300"/>
            <a:ext cx="4419600" cy="3314700"/>
          </a:xfrm>
          <a:prstGeom prst="rect">
            <a:avLst/>
          </a:prstGeom>
          <a:noFill/>
        </p:spPr>
      </p:pic>
      <p:pic>
        <p:nvPicPr>
          <p:cNvPr id="4099" name="Picture 3" descr="C:\Documents and Settings\chenley\Local Settings\Temporary Internet Files\Content.IE5\4DIJ644X\MCj009776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419600"/>
            <a:ext cx="1722730" cy="1803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Prosperity and Peace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you buy things from other countries you are spreading money around the world </a:t>
            </a:r>
          </a:p>
          <a:p>
            <a:r>
              <a:rPr lang="en-US" dirty="0" smtClean="0"/>
              <a:t>Those people become more prosperous</a:t>
            </a:r>
          </a:p>
          <a:p>
            <a:r>
              <a:rPr lang="en-US" dirty="0" smtClean="0"/>
              <a:t>Prosperity maintains a peaceful world</a:t>
            </a:r>
            <a:endParaRPr lang="en-US" dirty="0"/>
          </a:p>
        </p:txBody>
      </p:sp>
      <p:pic>
        <p:nvPicPr>
          <p:cNvPr id="5122" name="Picture 2" descr="C:\Documents and Settings\chenley\Local Settings\Temporary Internet Files\Content.IE5\TR03EIPK\MCj035622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810000"/>
            <a:ext cx="1639519" cy="1654150"/>
          </a:xfrm>
          <a:prstGeom prst="rect">
            <a:avLst/>
          </a:prstGeom>
          <a:noFill/>
        </p:spPr>
      </p:pic>
      <p:pic>
        <p:nvPicPr>
          <p:cNvPr id="5124" name="Picture 4" descr="C:\Documents and Settings\chenley\Local Settings\Temporary Internet Files\Content.IE5\24X8F9HC\MPj04306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542291"/>
            <a:ext cx="2567732" cy="3315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Currencies and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Not everyone uses the same currency through out the world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Mexico  vs. U.S.</a:t>
            </a:r>
          </a:p>
          <a:p>
            <a:pPr lvl="2"/>
            <a:r>
              <a:rPr lang="en-US" dirty="0" smtClean="0"/>
              <a:t>A hospital in Mexico want to buy medicine from a U.S. company.</a:t>
            </a:r>
          </a:p>
          <a:p>
            <a:pPr lvl="2"/>
            <a:r>
              <a:rPr lang="en-US" dirty="0" smtClean="0"/>
              <a:t>They would exchange their money for American money</a:t>
            </a:r>
          </a:p>
          <a:p>
            <a:pPr lvl="2"/>
            <a:r>
              <a:rPr lang="en-US" dirty="0" smtClean="0"/>
              <a:t>The medicine cost $110 </a:t>
            </a:r>
          </a:p>
          <a:p>
            <a:pPr lvl="2"/>
            <a:r>
              <a:rPr lang="en-US" dirty="0" smtClean="0">
                <a:hlinkClick r:id="rId2"/>
              </a:rPr>
              <a:t>currency convertor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for a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and a partner will </a:t>
            </a:r>
            <a:r>
              <a:rPr lang="en-US" smtClean="0"/>
              <a:t>select four </a:t>
            </a:r>
            <a:r>
              <a:rPr lang="en-US" dirty="0" smtClean="0"/>
              <a:t>countries to look at. </a:t>
            </a:r>
          </a:p>
          <a:p>
            <a:r>
              <a:rPr lang="en-US" dirty="0" smtClean="0"/>
              <a:t>Record each country and what their currency conversion is in relation to the united states.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Factors Affecting Exchange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Strong Economy= more value for money</a:t>
            </a:r>
          </a:p>
          <a:p>
            <a:r>
              <a:rPr lang="en-US" dirty="0" smtClean="0"/>
              <a:t>High interest rates= more demand for money</a:t>
            </a:r>
          </a:p>
          <a:p>
            <a:r>
              <a:rPr lang="en-US" dirty="0" smtClean="0"/>
              <a:t>Economic and political stability</a:t>
            </a:r>
            <a:endParaRPr lang="en-US" dirty="0"/>
          </a:p>
        </p:txBody>
      </p:sp>
      <p:pic>
        <p:nvPicPr>
          <p:cNvPr id="6147" name="Picture 3" descr="C:\Documents and Settings\chenley\Local Settings\Temporary Internet Files\Content.IE5\8653H4WH\MCj036836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600983"/>
            <a:ext cx="3733800" cy="2795124"/>
          </a:xfrm>
          <a:prstGeom prst="rect">
            <a:avLst/>
          </a:prstGeom>
          <a:noFill/>
        </p:spPr>
      </p:pic>
      <p:pic>
        <p:nvPicPr>
          <p:cNvPr id="6148" name="Picture 4" descr="C:\Documents and Settings\chenley\Local Settings\Temporary Internet Files\Content.IE5\TR03EIPK\MMj0254502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7244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Exchange rates affect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U.S. dollar is weak, exports tend to increase</a:t>
            </a:r>
          </a:p>
          <a:p>
            <a:r>
              <a:rPr lang="en-US" dirty="0" smtClean="0"/>
              <a:t>If U.S. dollar is strong, exports will decrease</a:t>
            </a:r>
          </a:p>
          <a:p>
            <a:endParaRPr lang="en-US" dirty="0"/>
          </a:p>
        </p:txBody>
      </p:sp>
      <p:pic>
        <p:nvPicPr>
          <p:cNvPr id="7172" name="Picture 4" descr="C:\Documents and Settings\chenley\Local Settings\Temporary Internet Files\Content.IE5\4DIJ644X\MPj043311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8956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balance of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difference between the value of a nations exports and its imports is called its balance of trade</a:t>
            </a:r>
          </a:p>
          <a:p>
            <a:r>
              <a:rPr lang="en-US" dirty="0" smtClean="0"/>
              <a:t>Rarely does a nation imports = the exports</a:t>
            </a:r>
          </a:p>
          <a:p>
            <a:endParaRPr lang="en-US" dirty="0"/>
          </a:p>
        </p:txBody>
      </p:sp>
      <p:pic>
        <p:nvPicPr>
          <p:cNvPr id="8197" name="Picture 5" descr="C:\Documents and Settings\chenley\Local Settings\Temporary Internet Files\Content.IE5\TR03EIPK\MCj029715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28600"/>
            <a:ext cx="1295400" cy="1013364"/>
          </a:xfrm>
          <a:prstGeom prst="rect">
            <a:avLst/>
          </a:prstGeom>
          <a:noFill/>
        </p:spPr>
      </p:pic>
      <p:graphicFrame>
        <p:nvGraphicFramePr>
          <p:cNvPr id="8" name="Chart 7"/>
          <p:cNvGraphicFramePr/>
          <p:nvPr/>
        </p:nvGraphicFramePr>
        <p:xfrm>
          <a:off x="1600200" y="3352800"/>
          <a:ext cx="61722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Deficit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occurs </a:t>
            </a:r>
            <a:r>
              <a:rPr lang="en-US" dirty="0" smtClean="0"/>
              <a:t>when </a:t>
            </a:r>
            <a:r>
              <a:rPr lang="en-US" dirty="0" smtClean="0"/>
              <a:t>a country spends more on imports </a:t>
            </a:r>
            <a:r>
              <a:rPr lang="en-US" dirty="0" smtClean="0"/>
              <a:t>than </a:t>
            </a:r>
            <a:r>
              <a:rPr lang="en-US" dirty="0" smtClean="0"/>
              <a:t>it receives </a:t>
            </a:r>
            <a:endParaRPr lang="en-US" dirty="0"/>
          </a:p>
        </p:txBody>
      </p:sp>
      <p:pic>
        <p:nvPicPr>
          <p:cNvPr id="9218" name="Picture 2" descr="C:\Documents and Settings\chenley\Local Settings\Temporary Internet Files\Content.IE5\8653H4WH\MCj035975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343" y="2976828"/>
            <a:ext cx="3311264" cy="3271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of 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is an accounting of all its financial transactions that involve other countries during a particular time period</a:t>
            </a:r>
          </a:p>
          <a:p>
            <a:r>
              <a:rPr lang="en-US" dirty="0" smtClean="0"/>
              <a:t>Balance of payments should always be equal</a:t>
            </a:r>
          </a:p>
          <a:p>
            <a:r>
              <a:rPr lang="en-US" dirty="0" smtClean="0"/>
              <a:t>It is like a ledger</a:t>
            </a:r>
          </a:p>
          <a:p>
            <a:endParaRPr lang="en-US" dirty="0"/>
          </a:p>
        </p:txBody>
      </p:sp>
      <p:pic>
        <p:nvPicPr>
          <p:cNvPr id="10242" name="Picture 2" descr="C:\Documents and Settings\chenley\Local Settings\Temporary Internet Files\Content.IE5\4DIJ644X\MCj029968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495799"/>
            <a:ext cx="3657600" cy="2128995"/>
          </a:xfrm>
          <a:prstGeom prst="rect">
            <a:avLst/>
          </a:prstGeom>
          <a:noFill/>
        </p:spPr>
      </p:pic>
      <p:pic>
        <p:nvPicPr>
          <p:cNvPr id="10243" name="Picture 3" descr="C:\Documents and Settings\chenley\Local Settings\Temporary Internet Files\Content.IE5\8653H4WH\MCj030089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95800"/>
            <a:ext cx="2693552" cy="168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U.S. Trade Deficit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U.S. has had a deficit almost every year since the 70’s</a:t>
            </a:r>
          </a:p>
          <a:p>
            <a:r>
              <a:rPr lang="en-US" dirty="0" smtClean="0"/>
              <a:t>One reason imported oil</a:t>
            </a:r>
            <a:endParaRPr lang="en-US" dirty="0"/>
          </a:p>
        </p:txBody>
      </p:sp>
      <p:pic>
        <p:nvPicPr>
          <p:cNvPr id="11267" name="Picture 3" descr="C:\Documents and Settings\chenley\Local Settings\Temporary Internet Files\Content.IE5\TR03EIPK\MCj029800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572000"/>
            <a:ext cx="3988964" cy="1934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of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U.S. Economy is not isolated</a:t>
            </a:r>
          </a:p>
          <a:p>
            <a:r>
              <a:rPr lang="en-US" dirty="0" smtClean="0"/>
              <a:t>We are a part of a world market</a:t>
            </a:r>
          </a:p>
          <a:p>
            <a:endParaRPr lang="en-US" dirty="0" smtClean="0"/>
          </a:p>
          <a:p>
            <a:r>
              <a:rPr lang="en-US" dirty="0" smtClean="0"/>
              <a:t>Global Market- is the exchange of money, goods, and services flows across the international borders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you think a deficit is good or bad.</a:t>
            </a:r>
            <a:endParaRPr lang="en-US" dirty="0"/>
          </a:p>
        </p:txBody>
      </p:sp>
      <p:pic>
        <p:nvPicPr>
          <p:cNvPr id="12290" name="Picture 2" descr="C:\Documents and Settings\chenley\Local Settings\Temporary Internet Files\Content.IE5\8653H4WH\MCj0439605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0"/>
            <a:ext cx="49149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product that is brought in for sale from a foreign country</a:t>
            </a:r>
          </a:p>
          <a:p>
            <a:r>
              <a:rPr lang="en-US" dirty="0" smtClean="0"/>
              <a:t>Can be </a:t>
            </a:r>
          </a:p>
          <a:p>
            <a:pPr lvl="1"/>
            <a:r>
              <a:rPr lang="en-US" dirty="0" smtClean="0"/>
              <a:t>manufactured goods</a:t>
            </a:r>
          </a:p>
          <a:p>
            <a:pPr lvl="1"/>
            <a:r>
              <a:rPr lang="en-US" dirty="0" smtClean="0"/>
              <a:t>Items to be used in other products</a:t>
            </a:r>
          </a:p>
          <a:p>
            <a:pPr lvl="1"/>
            <a:r>
              <a:rPr lang="en-US" dirty="0" smtClean="0"/>
              <a:t>Agricultural products</a:t>
            </a:r>
          </a:p>
          <a:p>
            <a:pPr lvl="1"/>
            <a:r>
              <a:rPr lang="en-US" dirty="0" smtClean="0"/>
              <a:t>Even services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product sent to a foreign country for sale there</a:t>
            </a:r>
          </a:p>
          <a:p>
            <a:r>
              <a:rPr lang="en-US" dirty="0" smtClean="0"/>
              <a:t>Very similar to imports</a:t>
            </a:r>
          </a:p>
          <a:p>
            <a:r>
              <a:rPr lang="en-US" dirty="0" smtClean="0"/>
              <a:t>They are just sent out to other countries,  where imports are brought into a country  </a:t>
            </a:r>
          </a:p>
          <a:p>
            <a:r>
              <a:rPr lang="en-US" dirty="0" smtClean="0"/>
              <a:t>One countries imports are another's</a:t>
            </a:r>
          </a:p>
          <a:p>
            <a:r>
              <a:rPr lang="en-US" dirty="0" smtClean="0"/>
              <a:t> exports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Nations Trade…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Global Economy</a:t>
            </a:r>
            <a:endParaRPr lang="en-US" dirty="0" smtClean="0"/>
          </a:p>
          <a:p>
            <a:r>
              <a:rPr lang="en-US" dirty="0" smtClean="0"/>
              <a:t>More natural resources other lacks</a:t>
            </a:r>
          </a:p>
          <a:p>
            <a:r>
              <a:rPr lang="en-US" dirty="0" smtClean="0"/>
              <a:t>Can provide one thing but not the other</a:t>
            </a:r>
          </a:p>
          <a:p>
            <a:pPr lvl="1"/>
            <a:r>
              <a:rPr lang="en-US" dirty="0" smtClean="0"/>
              <a:t>Sheep vs. Grain</a:t>
            </a:r>
          </a:p>
          <a:p>
            <a:r>
              <a:rPr lang="en-US" dirty="0" smtClean="0"/>
              <a:t>Specialization </a:t>
            </a:r>
          </a:p>
          <a:p>
            <a:pPr lvl="1"/>
            <a:r>
              <a:rPr lang="en-US" dirty="0" smtClean="0"/>
              <a:t>(become more efficient)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SLandingsImpor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500" y="3467100"/>
            <a:ext cx="4381500" cy="339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 of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Consumer Choice</a:t>
            </a:r>
          </a:p>
          <a:p>
            <a:r>
              <a:rPr lang="en-US" dirty="0" smtClean="0"/>
              <a:t>Increased competition</a:t>
            </a:r>
          </a:p>
          <a:p>
            <a:r>
              <a:rPr lang="en-US" dirty="0" smtClean="0"/>
              <a:t>Expanded markets</a:t>
            </a:r>
          </a:p>
          <a:p>
            <a:r>
              <a:rPr lang="en-US" dirty="0" smtClean="0"/>
              <a:t>International relations</a:t>
            </a:r>
          </a:p>
          <a:p>
            <a:r>
              <a:rPr lang="en-US" dirty="0" smtClean="0"/>
              <a:t>Prosperity and peace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Some goods would not be available if they were not imported</a:t>
            </a:r>
          </a:p>
          <a:p>
            <a:r>
              <a:rPr lang="en-US" dirty="0" smtClean="0"/>
              <a:t>International trade give consumers more choices</a:t>
            </a:r>
            <a:endParaRPr lang="en-US" dirty="0"/>
          </a:p>
        </p:txBody>
      </p:sp>
      <p:pic>
        <p:nvPicPr>
          <p:cNvPr id="1026" name="Picture 2" descr="C:\Documents and Settings\chenley\Local Settings\Temporary Internet Files\Content.IE5\G65TB9FZ\MCj023821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276600"/>
            <a:ext cx="2199992" cy="2847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Foreign trade brings additional competitors to the marketplace</a:t>
            </a:r>
          </a:p>
          <a:p>
            <a:r>
              <a:rPr lang="en-US" dirty="0" smtClean="0"/>
              <a:t>Competition encourages lower prices</a:t>
            </a:r>
            <a:endParaRPr lang="en-US" dirty="0"/>
          </a:p>
        </p:txBody>
      </p:sp>
      <p:pic>
        <p:nvPicPr>
          <p:cNvPr id="2050" name="Picture 2" descr="C:\Documents and Settings\chenley\Local Settings\Temporary Internet Files\Content.IE5\2YMS1PLY\MCj031209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86200"/>
            <a:ext cx="1815084" cy="1276502"/>
          </a:xfrm>
          <a:prstGeom prst="rect">
            <a:avLst/>
          </a:prstGeom>
          <a:noFill/>
        </p:spPr>
      </p:pic>
      <p:pic>
        <p:nvPicPr>
          <p:cNvPr id="2051" name="Picture 3" descr="C:\Documents and Settings\chenley\Local Settings\Temporary Internet Files\Content.IE5\G65TB9FZ\MCj025055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657600"/>
            <a:ext cx="2117002" cy="1976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Expanded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Businesses that produce goods and services for export benefit from an expanded market</a:t>
            </a:r>
          </a:p>
          <a:p>
            <a:r>
              <a:rPr lang="en-US" dirty="0" smtClean="0"/>
              <a:t> Helps the workers work more</a:t>
            </a:r>
          </a:p>
          <a:p>
            <a:endParaRPr lang="en-US" dirty="0"/>
          </a:p>
        </p:txBody>
      </p:sp>
      <p:pic>
        <p:nvPicPr>
          <p:cNvPr id="3074" name="Picture 2" descr="C:\Documents and Settings\chenley\Local Settings\Temporary Internet Files\Content.IE5\24X8F9HC\MCj043251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352800"/>
            <a:ext cx="3962400" cy="2992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280</TotalTime>
  <Words>506</Words>
  <Application>Microsoft Office PowerPoint</Application>
  <PresentationFormat>On-screen Show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Currency</vt:lpstr>
      <vt:lpstr>Chapter 7  Global Economics</vt:lpstr>
      <vt:lpstr>The World of Trade</vt:lpstr>
      <vt:lpstr>Import  </vt:lpstr>
      <vt:lpstr>Export</vt:lpstr>
      <vt:lpstr>Why Nations Trade…</vt:lpstr>
      <vt:lpstr>Benefits of Trade</vt:lpstr>
      <vt:lpstr>Consumer Choice</vt:lpstr>
      <vt:lpstr>Increased Competition</vt:lpstr>
      <vt:lpstr>Expanded markets</vt:lpstr>
      <vt:lpstr>International relations</vt:lpstr>
      <vt:lpstr>Prosperity and Peace</vt:lpstr>
      <vt:lpstr>Currencies and Trade</vt:lpstr>
      <vt:lpstr>Currency for a week</vt:lpstr>
      <vt:lpstr> Factors Affecting Exchange Rates</vt:lpstr>
      <vt:lpstr>How Exchange rates affect trade</vt:lpstr>
      <vt:lpstr>The balance of Trade</vt:lpstr>
      <vt:lpstr>Trade Deficit</vt:lpstr>
      <vt:lpstr>Balance of Payments</vt:lpstr>
      <vt:lpstr>The U.S. Trade Deficit</vt:lpstr>
      <vt:lpstr>Why do you think a deficit is good or bad.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 Global Economics</dc:title>
  <dc:creator>Candice</dc:creator>
  <cp:lastModifiedBy>End User</cp:lastModifiedBy>
  <cp:revision>25</cp:revision>
  <dcterms:created xsi:type="dcterms:W3CDTF">2008-12-15T01:12:31Z</dcterms:created>
  <dcterms:modified xsi:type="dcterms:W3CDTF">2014-01-24T14:53:24Z</dcterms:modified>
</cp:coreProperties>
</file>