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EF2734-210C-4CE9-9B3C-C40EB90874B4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FF52C8-7DB2-48C7-80ED-5F01B2E0702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caa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nfobarrel.com/Top_10_Most_Valuable_Baseball_Cards#jBt0I2VW2cZVXvSz.9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4q6muVH6FE" TargetMode="External"/><Relationship Id="rId2" Type="http://schemas.openxmlformats.org/officeDocument/2006/relationships/hyperlink" Target="http://www.youtube.com/watch?v=A4mBdduYyh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3: The Sports Market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Henley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Should athletes have to pay to play?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with a partner…..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and University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NCAA- a national organization that governs college athletics and oversees important decisions pertaining to athletics.  </a:t>
            </a:r>
          </a:p>
          <a:p>
            <a:r>
              <a:rPr lang="en-US" dirty="0" smtClean="0">
                <a:hlinkClick r:id="rId2"/>
              </a:rPr>
              <a:t>www.ncaa.org</a:t>
            </a:r>
            <a:r>
              <a:rPr lang="en-US" dirty="0" smtClean="0"/>
              <a:t> </a:t>
            </a:r>
          </a:p>
          <a:p>
            <a:r>
              <a:rPr lang="en-US" dirty="0" smtClean="0"/>
              <a:t>History:</a:t>
            </a:r>
          </a:p>
          <a:p>
            <a:pPr lvl="1"/>
            <a:r>
              <a:rPr lang="en-US" dirty="0" smtClean="0"/>
              <a:t>Founded in 1906</a:t>
            </a:r>
          </a:p>
          <a:p>
            <a:pPr lvl="1"/>
            <a:r>
              <a:rPr lang="en-US" dirty="0" smtClean="0"/>
              <a:t>13 colleges and universities when it began</a:t>
            </a:r>
          </a:p>
          <a:p>
            <a:pPr lvl="1"/>
            <a:r>
              <a:rPr lang="en-US" dirty="0" smtClean="0"/>
              <a:t>When it began it was called: Intercollegiate Athletic Association of the United States (IAAUS).</a:t>
            </a:r>
          </a:p>
          <a:p>
            <a:pPr lvl="1"/>
            <a:r>
              <a:rPr lang="en-US" dirty="0" smtClean="0"/>
              <a:t>1973  three divisions began</a:t>
            </a:r>
          </a:p>
          <a:p>
            <a:pPr lvl="1"/>
            <a:r>
              <a:rPr lang="en-US" dirty="0" smtClean="0"/>
              <a:t>1980 women’s athletic programs</a:t>
            </a:r>
          </a:p>
          <a:p>
            <a:pPr lvl="1"/>
            <a:r>
              <a:rPr lang="en-US" dirty="0" smtClean="0"/>
              <a:t>1983 with the adoption of Convention Proposal No. 48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NCAA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/>
              <a:t>Not allowed to receive payment</a:t>
            </a:r>
          </a:p>
          <a:p>
            <a:pPr lvl="1"/>
            <a:r>
              <a:rPr lang="en-US" dirty="0" smtClean="0"/>
              <a:t>No unfair influence from businesses or individuals</a:t>
            </a:r>
          </a:p>
          <a:p>
            <a:pPr lvl="1"/>
            <a:r>
              <a:rPr lang="en-US" dirty="0" smtClean="0"/>
              <a:t>Fair legitimate completion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Requirements to join NCAA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Receive approval by the appropriate regional body</a:t>
            </a:r>
          </a:p>
          <a:p>
            <a:pPr lvl="0"/>
            <a:r>
              <a:rPr lang="en-US" dirty="0" smtClean="0"/>
              <a:t>Offer at least 4 sports for men and 4 for women (one in each of the three traditional seasons)</a:t>
            </a:r>
          </a:p>
          <a:p>
            <a:pPr lvl="0"/>
            <a:r>
              <a:rPr lang="en-US" dirty="0" smtClean="0"/>
              <a:t>Comply with NCAA rules</a:t>
            </a:r>
          </a:p>
          <a:p>
            <a:pPr lvl="0"/>
            <a:r>
              <a:rPr lang="en-US" dirty="0" smtClean="0"/>
              <a:t>Cooperate with NCAA enforcement program and accept penalties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3 Divisions (Division I, Division II, and Division III)</a:t>
            </a:r>
            <a:endParaRPr lang="en-US" dirty="0" smtClean="0"/>
          </a:p>
          <a:p>
            <a:r>
              <a:rPr lang="en-US" u="sng" dirty="0" smtClean="0"/>
              <a:t>Based on:</a:t>
            </a:r>
            <a:endParaRPr lang="en-US" dirty="0" smtClean="0"/>
          </a:p>
          <a:p>
            <a:pPr lvl="0"/>
            <a:r>
              <a:rPr lang="en-US" dirty="0" smtClean="0"/>
              <a:t> 	student population</a:t>
            </a:r>
          </a:p>
          <a:p>
            <a:pPr lvl="2"/>
            <a:r>
              <a:rPr lang="en-US" dirty="0" smtClean="0"/>
              <a:t>Financial stability</a:t>
            </a:r>
          </a:p>
          <a:p>
            <a:pPr lvl="2"/>
            <a:r>
              <a:rPr lang="en-US" dirty="0" smtClean="0"/>
              <a:t>Player ability </a:t>
            </a:r>
          </a:p>
          <a:p>
            <a:pPr lvl="0"/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March Madness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heavily marketed collegiate sporting event NCAA </a:t>
            </a:r>
            <a:r>
              <a:rPr lang="en-US" dirty="0" err="1" smtClean="0"/>
              <a:t>Mens</a:t>
            </a:r>
            <a:r>
              <a:rPr lang="en-US" dirty="0" smtClean="0"/>
              <a:t> Division 1 Championship Tournament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7410" name="Picture 2" descr="C:\Documents and Settings\chenley.BASD\Local Settings\Temporary Internet Files\Content.IE5\TTZWRJY7\MC90044127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276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Case Study 1: Cardboard Collectibles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Upper Deck able to charge twice as much as previous card companies for its products?</a:t>
            </a:r>
          </a:p>
          <a:p>
            <a:endParaRPr lang="en-US" dirty="0" smtClean="0"/>
          </a:p>
          <a:p>
            <a:r>
              <a:rPr lang="en-US" dirty="0" smtClean="0"/>
              <a:t>Can you think of other examples of products that were originally intended for children, and then were repackaged for an adult market?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expensive baseball card??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4152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Honus</a:t>
            </a:r>
            <a:r>
              <a:rPr lang="en-US" b="1" dirty="0" smtClean="0"/>
              <a:t> Wagner – 1909 – 1911 T206 PSA 8 $2,800,000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100" dirty="0" smtClean="0"/>
              <a:t>Read more at </a:t>
            </a:r>
            <a:r>
              <a:rPr lang="en-US" sz="1100" dirty="0" smtClean="0">
                <a:hlinkClick r:id="rId2"/>
              </a:rPr>
              <a:t>http://www.infobarrel.com/Top_10_Most_Valuable_Baseball_Cards#jBt0I2VW2cZVXvSz.99</a:t>
            </a:r>
            <a:r>
              <a:rPr lang="en-US" sz="1100" dirty="0" smtClean="0"/>
              <a:t> </a:t>
            </a:r>
          </a:p>
          <a:p>
            <a:endParaRPr lang="en-US" dirty="0"/>
          </a:p>
        </p:txBody>
      </p:sp>
      <p:pic>
        <p:nvPicPr>
          <p:cNvPr id="1026" name="Picture 2" descr="http://www.infobarrel.com/media/image/12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590800"/>
            <a:ext cx="18288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Sports Marketing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Marketing- the process of developing, promoting, and distributing products, or goods and services to satisfy customers needs and wants</a:t>
            </a:r>
          </a:p>
          <a:p>
            <a:endParaRPr lang="en-US" dirty="0" smtClean="0"/>
          </a:p>
          <a:p>
            <a:r>
              <a:rPr lang="en-US" dirty="0" smtClean="0"/>
              <a:t>Sports Marketing- All marketing activities designed to satisfy the needs and wants of sports consumers.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2 Components of Sports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the marketing of sports </a:t>
            </a:r>
          </a:p>
          <a:p>
            <a:pPr lvl="1"/>
            <a:r>
              <a:rPr lang="en-US" dirty="0" smtClean="0">
                <a:hlinkClick r:id="rId2"/>
              </a:rPr>
              <a:t>2012 Olympics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2. marketing through sports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Abby </a:t>
            </a:r>
            <a:r>
              <a:rPr lang="en-US" dirty="0" err="1" smtClean="0">
                <a:hlinkClick r:id="rId3"/>
              </a:rPr>
              <a:t>Wambach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Categories of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Amateur</a:t>
            </a:r>
          </a:p>
          <a:p>
            <a:pPr lvl="0"/>
            <a:r>
              <a:rPr lang="en-US" dirty="0" smtClean="0"/>
              <a:t>High School</a:t>
            </a:r>
          </a:p>
          <a:p>
            <a:pPr lvl="0"/>
            <a:r>
              <a:rPr lang="en-US" dirty="0" smtClean="0"/>
              <a:t>College </a:t>
            </a:r>
          </a:p>
          <a:p>
            <a:pPr lvl="0"/>
            <a:r>
              <a:rPr lang="en-US" dirty="0" smtClean="0"/>
              <a:t>Professional</a:t>
            </a:r>
          </a:p>
          <a:p>
            <a:endParaRPr lang="en-US" dirty="0"/>
          </a:p>
        </p:txBody>
      </p:sp>
      <p:pic>
        <p:nvPicPr>
          <p:cNvPr id="16387" name="Picture 3" descr="C:\Documents and Settings\chenley.BASD\Local Settings\Temporary Internet Files\Content.IE5\EVQW0W6J\MP90042216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8194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Amateur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who are not paid to play a sport</a:t>
            </a:r>
          </a:p>
          <a:p>
            <a:endParaRPr lang="en-US" dirty="0" smtClean="0"/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Recreational players</a:t>
            </a:r>
          </a:p>
          <a:p>
            <a:pPr lvl="1"/>
            <a:r>
              <a:rPr lang="en-US" dirty="0" smtClean="0"/>
              <a:t>Youth league players</a:t>
            </a:r>
          </a:p>
          <a:p>
            <a:pPr lvl="1"/>
            <a:r>
              <a:rPr lang="en-US" dirty="0" smtClean="0"/>
              <a:t>Senior league players</a:t>
            </a:r>
          </a:p>
          <a:p>
            <a:pPr lvl="1"/>
            <a:r>
              <a:rPr lang="en-US" dirty="0" smtClean="0"/>
              <a:t>Athletic organizations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 you participate in high school sports either as athletes or fans?</a:t>
            </a:r>
          </a:p>
          <a:p>
            <a:endParaRPr lang="en-US" dirty="0" smtClean="0"/>
          </a:p>
          <a:p>
            <a:r>
              <a:rPr lang="en-US" dirty="0" smtClean="0"/>
              <a:t>Do you feel that high schools emphasize sports too much or too little?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School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Sports played by players that are still in high school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National Federation of State High School Associations (NFHS)- sets guidelines and make sure that students benefit from a balanced educational and athletic experience.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409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Chapter 3: The Sports Market</vt:lpstr>
      <vt:lpstr>Case Study 1: Cardboard Collectibles</vt:lpstr>
      <vt:lpstr>Most expensive baseball card??</vt:lpstr>
      <vt:lpstr>What is Sports Marketing </vt:lpstr>
      <vt:lpstr>2 Components of Sports Marketing</vt:lpstr>
      <vt:lpstr>Categories of Sports</vt:lpstr>
      <vt:lpstr>Amateur Sports</vt:lpstr>
      <vt:lpstr>Question???</vt:lpstr>
      <vt:lpstr>High School Sports</vt:lpstr>
      <vt:lpstr>Should athletes have to pay to play?</vt:lpstr>
      <vt:lpstr>College and University Sports</vt:lpstr>
      <vt:lpstr>NCAA Rules</vt:lpstr>
      <vt:lpstr>Requirements to join NCAA</vt:lpstr>
      <vt:lpstr>Divisions</vt:lpstr>
      <vt:lpstr>March Madness </vt:lpstr>
    </vt:vector>
  </TitlesOfParts>
  <Company>BerwickSD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3: The Sports Market</dc:title>
  <dc:creator>imageconfig</dc:creator>
  <cp:lastModifiedBy>End User</cp:lastModifiedBy>
  <cp:revision>1</cp:revision>
  <dcterms:created xsi:type="dcterms:W3CDTF">2012-10-01T22:32:27Z</dcterms:created>
  <dcterms:modified xsi:type="dcterms:W3CDTF">2012-10-02T11:18:40Z</dcterms:modified>
</cp:coreProperties>
</file>