
<file path=[Content_Types].xml><?xml version="1.0" encoding="utf-8"?>
<Types xmlns="http://schemas.openxmlformats.org/package/2006/content-types">
  <Override PartName="/customXml/itemProps2.xml" ContentType="application/vnd.openxmlformats-officedocument.customXmlProperties+xml"/>
  <Override PartName="/customXml/itemProps3.xml" ContentType="application/vnd.openxmlformats-officedocument.customXmlProperties+xml"/>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customXml/itemProps4.xml" ContentType="application/vnd.openxmlformats-officedocument.customXmlProperties+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5"/>
  </p:sldMasterIdLst>
  <p:sldIdLst>
    <p:sldId id="256" r:id="rId6"/>
    <p:sldId id="257" r:id="rId7"/>
    <p:sldId id="258" r:id="rId8"/>
    <p:sldId id="259" r:id="rId9"/>
    <p:sldId id="260" r:id="rId10"/>
    <p:sldId id="261" r:id="rId11"/>
    <p:sldId id="262" r:id="rId12"/>
    <p:sldId id="263" r:id="rId13"/>
    <p:sldId id="264" r:id="rId14"/>
    <p:sldId id="265" r:id="rId15"/>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kern="1200">
        <a:solidFill>
          <a:schemeClr val="tx1"/>
        </a:solidFill>
        <a:latin typeface="Times New Roman" pitchFamily="18" charset="0"/>
        <a:ea typeface="+mn-ea"/>
        <a:cs typeface="+mn-cs"/>
      </a:defRPr>
    </a:lvl5pPr>
    <a:lvl6pPr marL="2286000" algn="l" defTabSz="914400" rtl="0" eaLnBrk="1" latinLnBrk="0" hangingPunct="1">
      <a:defRPr kern="1200">
        <a:solidFill>
          <a:schemeClr val="tx1"/>
        </a:solidFill>
        <a:latin typeface="Times New Roman" pitchFamily="18" charset="0"/>
        <a:ea typeface="+mn-ea"/>
        <a:cs typeface="+mn-cs"/>
      </a:defRPr>
    </a:lvl6pPr>
    <a:lvl7pPr marL="2743200" algn="l" defTabSz="914400" rtl="0" eaLnBrk="1" latinLnBrk="0" hangingPunct="1">
      <a:defRPr kern="1200">
        <a:solidFill>
          <a:schemeClr val="tx1"/>
        </a:solidFill>
        <a:latin typeface="Times New Roman" pitchFamily="18" charset="0"/>
        <a:ea typeface="+mn-ea"/>
        <a:cs typeface="+mn-cs"/>
      </a:defRPr>
    </a:lvl7pPr>
    <a:lvl8pPr marL="3200400" algn="l" defTabSz="914400" rtl="0" eaLnBrk="1" latinLnBrk="0" hangingPunct="1">
      <a:defRPr kern="1200">
        <a:solidFill>
          <a:schemeClr val="tx1"/>
        </a:solidFill>
        <a:latin typeface="Times New Roman" pitchFamily="18" charset="0"/>
        <a:ea typeface="+mn-ea"/>
        <a:cs typeface="+mn-cs"/>
      </a:defRPr>
    </a:lvl8pPr>
    <a:lvl9pPr marL="3657600" algn="l" defTabSz="914400" rtl="0" eaLnBrk="1" latinLnBrk="0" hangingPunct="1">
      <a:defRPr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546"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1.xml"/><Relationship Id="rId15" Type="http://schemas.openxmlformats.org/officeDocument/2006/relationships/slide" Target="slides/slide10.xml"/><Relationship Id="rId10" Type="http://schemas.openxmlformats.org/officeDocument/2006/relationships/slide" Target="slides/slide5.xml"/><Relationship Id="rId19" Type="http://schemas.openxmlformats.org/officeDocument/2006/relationships/tableStyles" Target="tableStyles.xml"/><Relationship Id="rId4" Type="http://schemas.openxmlformats.org/officeDocument/2006/relationships/customXml" Target="../customXml/item4.xml"/><Relationship Id="rId9" Type="http://schemas.openxmlformats.org/officeDocument/2006/relationships/slide" Target="slides/slide4.xml"/><Relationship Id="rId14" Type="http://schemas.openxmlformats.org/officeDocument/2006/relationships/slide" Target="slides/slide9.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3074" name="Group 2"/>
          <p:cNvGrpSpPr>
            <a:grpSpLocks/>
          </p:cNvGrpSpPr>
          <p:nvPr/>
        </p:nvGrpSpPr>
        <p:grpSpPr bwMode="auto">
          <a:xfrm>
            <a:off x="0" y="-17463"/>
            <a:ext cx="9178925" cy="6905626"/>
            <a:chOff x="0" y="-11"/>
            <a:chExt cx="5782" cy="4350"/>
          </a:xfrm>
        </p:grpSpPr>
        <p:sp>
          <p:nvSpPr>
            <p:cNvPr id="3075" name="Rectangle 3"/>
            <p:cNvSpPr>
              <a:spLocks noChangeArrowheads="1"/>
            </p:cNvSpPr>
            <p:nvPr/>
          </p:nvSpPr>
          <p:spPr bwMode="auto">
            <a:xfrm>
              <a:off x="0" y="1824"/>
              <a:ext cx="5774" cy="2515"/>
            </a:xfrm>
            <a:prstGeom prst="rect">
              <a:avLst/>
            </a:prstGeom>
            <a:gradFill rotWithShape="0">
              <a:gsLst>
                <a:gs pos="0">
                  <a:schemeClr val="bg1"/>
                </a:gs>
                <a:gs pos="100000">
                  <a:schemeClr val="hlink"/>
                </a:gs>
              </a:gsLst>
              <a:lin ang="5400000" scaled="1"/>
            </a:gradFill>
            <a:ln w="9525">
              <a:noFill/>
              <a:miter lim="800000"/>
              <a:headEnd/>
              <a:tailEnd/>
            </a:ln>
            <a:effectLst/>
          </p:spPr>
          <p:txBody>
            <a:bodyPr wrap="none" anchor="ctr"/>
            <a:lstStyle/>
            <a:p>
              <a:endParaRPr lang="en-US"/>
            </a:p>
          </p:txBody>
        </p:sp>
        <p:sp>
          <p:nvSpPr>
            <p:cNvPr id="3076" name="Rectangle 4"/>
            <p:cNvSpPr>
              <a:spLocks noChangeArrowheads="1"/>
            </p:cNvSpPr>
            <p:nvPr/>
          </p:nvSpPr>
          <p:spPr bwMode="auto">
            <a:xfrm>
              <a:off x="0" y="0"/>
              <a:ext cx="5759" cy="1824"/>
            </a:xfrm>
            <a:prstGeom prst="rect">
              <a:avLst/>
            </a:prstGeom>
            <a:gradFill rotWithShape="0">
              <a:gsLst>
                <a:gs pos="0">
                  <a:schemeClr val="hlink"/>
                </a:gs>
                <a:gs pos="100000">
                  <a:schemeClr val="bg1"/>
                </a:gs>
              </a:gsLst>
              <a:lin ang="5400000" scaled="1"/>
            </a:gradFill>
            <a:ln w="9525">
              <a:noFill/>
              <a:miter lim="800000"/>
              <a:headEnd/>
              <a:tailEnd/>
            </a:ln>
            <a:effectLst/>
          </p:spPr>
          <p:txBody>
            <a:bodyPr wrap="none" anchor="ctr"/>
            <a:lstStyle/>
            <a:p>
              <a:endParaRPr lang="en-US"/>
            </a:p>
          </p:txBody>
        </p:sp>
        <p:grpSp>
          <p:nvGrpSpPr>
            <p:cNvPr id="3077" name="Group 5"/>
            <p:cNvGrpSpPr>
              <a:grpSpLocks/>
            </p:cNvGrpSpPr>
            <p:nvPr/>
          </p:nvGrpSpPr>
          <p:grpSpPr bwMode="auto">
            <a:xfrm>
              <a:off x="5301" y="-11"/>
              <a:ext cx="481" cy="4284"/>
              <a:chOff x="5301" y="-11"/>
              <a:chExt cx="481" cy="4284"/>
            </a:xfrm>
          </p:grpSpPr>
          <p:sp>
            <p:nvSpPr>
              <p:cNvPr id="3078" name="Freeform 6"/>
              <p:cNvSpPr>
                <a:spLocks/>
              </p:cNvSpPr>
              <p:nvPr/>
            </p:nvSpPr>
            <p:spPr bwMode="auto">
              <a:xfrm>
                <a:off x="5301" y="-11"/>
                <a:ext cx="241" cy="4284"/>
              </a:xfrm>
              <a:custGeom>
                <a:avLst/>
                <a:gdLst/>
                <a:ahLst/>
                <a:cxnLst>
                  <a:cxn ang="0">
                    <a:pos x="0" y="4234"/>
                  </a:cxn>
                  <a:cxn ang="0">
                    <a:pos x="0" y="0"/>
                  </a:cxn>
                  <a:cxn ang="0">
                    <a:pos x="240" y="0"/>
                  </a:cxn>
                  <a:cxn ang="0">
                    <a:pos x="240" y="4234"/>
                  </a:cxn>
                  <a:cxn ang="0">
                    <a:pos x="192" y="4283"/>
                  </a:cxn>
                  <a:cxn ang="0">
                    <a:pos x="144" y="4281"/>
                  </a:cxn>
                  <a:cxn ang="0">
                    <a:pos x="112" y="4281"/>
                  </a:cxn>
                  <a:cxn ang="0">
                    <a:pos x="49" y="4281"/>
                  </a:cxn>
                  <a:cxn ang="0">
                    <a:pos x="0" y="4234"/>
                  </a:cxn>
                </a:cxnLst>
                <a:rect l="0" t="0" r="r" b="b"/>
                <a:pathLst>
                  <a:path w="241" h="4284">
                    <a:moveTo>
                      <a:pt x="0" y="4234"/>
                    </a:moveTo>
                    <a:lnTo>
                      <a:pt x="0" y="0"/>
                    </a:lnTo>
                    <a:lnTo>
                      <a:pt x="240" y="0"/>
                    </a:lnTo>
                    <a:lnTo>
                      <a:pt x="240" y="4234"/>
                    </a:lnTo>
                    <a:lnTo>
                      <a:pt x="192" y="4283"/>
                    </a:lnTo>
                    <a:lnTo>
                      <a:pt x="144" y="4281"/>
                    </a:lnTo>
                    <a:lnTo>
                      <a:pt x="112" y="4281"/>
                    </a:lnTo>
                    <a:lnTo>
                      <a:pt x="49" y="4281"/>
                    </a:lnTo>
                    <a:lnTo>
                      <a:pt x="0" y="4234"/>
                    </a:lnTo>
                  </a:path>
                </a:pathLst>
              </a:custGeom>
              <a:gradFill rotWithShape="0">
                <a:gsLst>
                  <a:gs pos="0">
                    <a:schemeClr val="bg2"/>
                  </a:gs>
                  <a:gs pos="50000">
                    <a:schemeClr val="bg1"/>
                  </a:gs>
                  <a:gs pos="100000">
                    <a:schemeClr val="bg2"/>
                  </a:gs>
                </a:gsLst>
                <a:lin ang="0" scaled="1"/>
              </a:gradFill>
              <a:ln w="9525" cap="rnd">
                <a:noFill/>
                <a:round/>
                <a:headEnd/>
                <a:tailEnd/>
              </a:ln>
              <a:effectLst/>
            </p:spPr>
            <p:txBody>
              <a:bodyPr/>
              <a:lstStyle/>
              <a:p>
                <a:endParaRPr lang="en-US"/>
              </a:p>
            </p:txBody>
          </p:sp>
          <p:sp>
            <p:nvSpPr>
              <p:cNvPr id="3079" name="Freeform 7"/>
              <p:cNvSpPr>
                <a:spLocks/>
              </p:cNvSpPr>
              <p:nvPr/>
            </p:nvSpPr>
            <p:spPr bwMode="auto">
              <a:xfrm>
                <a:off x="5541" y="-11"/>
                <a:ext cx="241" cy="4284"/>
              </a:xfrm>
              <a:custGeom>
                <a:avLst/>
                <a:gdLst/>
                <a:ahLst/>
                <a:cxnLst>
                  <a:cxn ang="0">
                    <a:pos x="0" y="4234"/>
                  </a:cxn>
                  <a:cxn ang="0">
                    <a:pos x="0" y="0"/>
                  </a:cxn>
                  <a:cxn ang="0">
                    <a:pos x="240" y="0"/>
                  </a:cxn>
                  <a:cxn ang="0">
                    <a:pos x="240" y="4234"/>
                  </a:cxn>
                  <a:cxn ang="0">
                    <a:pos x="192" y="4283"/>
                  </a:cxn>
                  <a:cxn ang="0">
                    <a:pos x="144" y="4281"/>
                  </a:cxn>
                  <a:cxn ang="0">
                    <a:pos x="112" y="4281"/>
                  </a:cxn>
                  <a:cxn ang="0">
                    <a:pos x="49" y="4281"/>
                  </a:cxn>
                  <a:cxn ang="0">
                    <a:pos x="0" y="4234"/>
                  </a:cxn>
                </a:cxnLst>
                <a:rect l="0" t="0" r="r" b="b"/>
                <a:pathLst>
                  <a:path w="241" h="4284">
                    <a:moveTo>
                      <a:pt x="0" y="4234"/>
                    </a:moveTo>
                    <a:lnTo>
                      <a:pt x="0" y="0"/>
                    </a:lnTo>
                    <a:lnTo>
                      <a:pt x="240" y="0"/>
                    </a:lnTo>
                    <a:lnTo>
                      <a:pt x="240" y="4234"/>
                    </a:lnTo>
                    <a:lnTo>
                      <a:pt x="192" y="4283"/>
                    </a:lnTo>
                    <a:lnTo>
                      <a:pt x="144" y="4281"/>
                    </a:lnTo>
                    <a:lnTo>
                      <a:pt x="112" y="4281"/>
                    </a:lnTo>
                    <a:lnTo>
                      <a:pt x="49" y="4281"/>
                    </a:lnTo>
                    <a:lnTo>
                      <a:pt x="0" y="4234"/>
                    </a:lnTo>
                  </a:path>
                </a:pathLst>
              </a:custGeom>
              <a:gradFill rotWithShape="0">
                <a:gsLst>
                  <a:gs pos="0">
                    <a:schemeClr val="bg2"/>
                  </a:gs>
                  <a:gs pos="50000">
                    <a:schemeClr val="bg1"/>
                  </a:gs>
                  <a:gs pos="100000">
                    <a:schemeClr val="bg2"/>
                  </a:gs>
                </a:gsLst>
                <a:lin ang="0" scaled="1"/>
              </a:gradFill>
              <a:ln w="9525" cap="rnd">
                <a:noFill/>
                <a:round/>
                <a:headEnd/>
                <a:tailEnd/>
              </a:ln>
              <a:effectLst/>
            </p:spPr>
            <p:txBody>
              <a:bodyPr/>
              <a:lstStyle/>
              <a:p>
                <a:endParaRPr lang="en-US"/>
              </a:p>
            </p:txBody>
          </p:sp>
        </p:grpSp>
        <p:grpSp>
          <p:nvGrpSpPr>
            <p:cNvPr id="3080" name="Group 8"/>
            <p:cNvGrpSpPr>
              <a:grpSpLocks/>
            </p:cNvGrpSpPr>
            <p:nvPr/>
          </p:nvGrpSpPr>
          <p:grpSpPr bwMode="auto">
            <a:xfrm>
              <a:off x="0" y="0"/>
              <a:ext cx="481" cy="4273"/>
              <a:chOff x="0" y="0"/>
              <a:chExt cx="481" cy="4273"/>
            </a:xfrm>
          </p:grpSpPr>
          <p:sp>
            <p:nvSpPr>
              <p:cNvPr id="3081" name="Freeform 9"/>
              <p:cNvSpPr>
                <a:spLocks/>
              </p:cNvSpPr>
              <p:nvPr/>
            </p:nvSpPr>
            <p:spPr bwMode="auto">
              <a:xfrm>
                <a:off x="0" y="0"/>
                <a:ext cx="241" cy="4273"/>
              </a:xfrm>
              <a:custGeom>
                <a:avLst/>
                <a:gdLst/>
                <a:ahLst/>
                <a:cxnLst>
                  <a:cxn ang="0">
                    <a:pos x="0" y="4223"/>
                  </a:cxn>
                  <a:cxn ang="0">
                    <a:pos x="0" y="0"/>
                  </a:cxn>
                  <a:cxn ang="0">
                    <a:pos x="240" y="0"/>
                  </a:cxn>
                  <a:cxn ang="0">
                    <a:pos x="240" y="4223"/>
                  </a:cxn>
                  <a:cxn ang="0">
                    <a:pos x="192" y="4272"/>
                  </a:cxn>
                  <a:cxn ang="0">
                    <a:pos x="144" y="4270"/>
                  </a:cxn>
                  <a:cxn ang="0">
                    <a:pos x="112" y="4270"/>
                  </a:cxn>
                  <a:cxn ang="0">
                    <a:pos x="49" y="4270"/>
                  </a:cxn>
                  <a:cxn ang="0">
                    <a:pos x="0" y="4223"/>
                  </a:cxn>
                </a:cxnLst>
                <a:rect l="0" t="0" r="r" b="b"/>
                <a:pathLst>
                  <a:path w="241" h="4273">
                    <a:moveTo>
                      <a:pt x="0" y="4223"/>
                    </a:moveTo>
                    <a:lnTo>
                      <a:pt x="0" y="0"/>
                    </a:lnTo>
                    <a:lnTo>
                      <a:pt x="240" y="0"/>
                    </a:lnTo>
                    <a:lnTo>
                      <a:pt x="240" y="4223"/>
                    </a:lnTo>
                    <a:lnTo>
                      <a:pt x="192" y="4272"/>
                    </a:lnTo>
                    <a:lnTo>
                      <a:pt x="144" y="4270"/>
                    </a:lnTo>
                    <a:lnTo>
                      <a:pt x="112" y="4270"/>
                    </a:lnTo>
                    <a:lnTo>
                      <a:pt x="49" y="4270"/>
                    </a:lnTo>
                    <a:lnTo>
                      <a:pt x="0" y="4223"/>
                    </a:lnTo>
                  </a:path>
                </a:pathLst>
              </a:custGeom>
              <a:gradFill rotWithShape="0">
                <a:gsLst>
                  <a:gs pos="0">
                    <a:schemeClr val="bg2"/>
                  </a:gs>
                  <a:gs pos="50000">
                    <a:schemeClr val="bg1"/>
                  </a:gs>
                  <a:gs pos="100000">
                    <a:schemeClr val="bg2"/>
                  </a:gs>
                </a:gsLst>
                <a:lin ang="0" scaled="1"/>
              </a:gradFill>
              <a:ln w="9525" cap="rnd">
                <a:noFill/>
                <a:round/>
                <a:headEnd/>
                <a:tailEnd/>
              </a:ln>
              <a:effectLst/>
            </p:spPr>
            <p:txBody>
              <a:bodyPr/>
              <a:lstStyle/>
              <a:p>
                <a:endParaRPr lang="en-US"/>
              </a:p>
            </p:txBody>
          </p:sp>
          <p:sp>
            <p:nvSpPr>
              <p:cNvPr id="3082" name="Freeform 10"/>
              <p:cNvSpPr>
                <a:spLocks/>
              </p:cNvSpPr>
              <p:nvPr/>
            </p:nvSpPr>
            <p:spPr bwMode="auto">
              <a:xfrm>
                <a:off x="240" y="0"/>
                <a:ext cx="241" cy="4273"/>
              </a:xfrm>
              <a:custGeom>
                <a:avLst/>
                <a:gdLst/>
                <a:ahLst/>
                <a:cxnLst>
                  <a:cxn ang="0">
                    <a:pos x="0" y="4223"/>
                  </a:cxn>
                  <a:cxn ang="0">
                    <a:pos x="0" y="0"/>
                  </a:cxn>
                  <a:cxn ang="0">
                    <a:pos x="240" y="0"/>
                  </a:cxn>
                  <a:cxn ang="0">
                    <a:pos x="240" y="4223"/>
                  </a:cxn>
                  <a:cxn ang="0">
                    <a:pos x="192" y="4272"/>
                  </a:cxn>
                  <a:cxn ang="0">
                    <a:pos x="144" y="4270"/>
                  </a:cxn>
                  <a:cxn ang="0">
                    <a:pos x="112" y="4270"/>
                  </a:cxn>
                  <a:cxn ang="0">
                    <a:pos x="49" y="4270"/>
                  </a:cxn>
                  <a:cxn ang="0">
                    <a:pos x="0" y="4223"/>
                  </a:cxn>
                </a:cxnLst>
                <a:rect l="0" t="0" r="r" b="b"/>
                <a:pathLst>
                  <a:path w="241" h="4273">
                    <a:moveTo>
                      <a:pt x="0" y="4223"/>
                    </a:moveTo>
                    <a:lnTo>
                      <a:pt x="0" y="0"/>
                    </a:lnTo>
                    <a:lnTo>
                      <a:pt x="240" y="0"/>
                    </a:lnTo>
                    <a:lnTo>
                      <a:pt x="240" y="4223"/>
                    </a:lnTo>
                    <a:lnTo>
                      <a:pt x="192" y="4272"/>
                    </a:lnTo>
                    <a:lnTo>
                      <a:pt x="144" y="4270"/>
                    </a:lnTo>
                    <a:lnTo>
                      <a:pt x="112" y="4270"/>
                    </a:lnTo>
                    <a:lnTo>
                      <a:pt x="49" y="4270"/>
                    </a:lnTo>
                    <a:lnTo>
                      <a:pt x="0" y="4223"/>
                    </a:lnTo>
                  </a:path>
                </a:pathLst>
              </a:custGeom>
              <a:gradFill rotWithShape="0">
                <a:gsLst>
                  <a:gs pos="0">
                    <a:schemeClr val="bg2"/>
                  </a:gs>
                  <a:gs pos="50000">
                    <a:schemeClr val="bg1"/>
                  </a:gs>
                  <a:gs pos="100000">
                    <a:schemeClr val="bg2"/>
                  </a:gs>
                </a:gsLst>
                <a:lin ang="0" scaled="1"/>
              </a:gradFill>
              <a:ln w="9525" cap="rnd">
                <a:noFill/>
                <a:round/>
                <a:headEnd/>
                <a:tailEnd/>
              </a:ln>
              <a:effectLst/>
            </p:spPr>
            <p:txBody>
              <a:bodyPr/>
              <a:lstStyle/>
              <a:p>
                <a:endParaRPr lang="en-US"/>
              </a:p>
            </p:txBody>
          </p:sp>
        </p:grpSp>
        <p:grpSp>
          <p:nvGrpSpPr>
            <p:cNvPr id="3083" name="Group 11"/>
            <p:cNvGrpSpPr>
              <a:grpSpLocks/>
            </p:cNvGrpSpPr>
            <p:nvPr/>
          </p:nvGrpSpPr>
          <p:grpSpPr bwMode="auto">
            <a:xfrm>
              <a:off x="82" y="838"/>
              <a:ext cx="5590" cy="891"/>
              <a:chOff x="82" y="838"/>
              <a:chExt cx="5590" cy="891"/>
            </a:xfrm>
          </p:grpSpPr>
          <p:grpSp>
            <p:nvGrpSpPr>
              <p:cNvPr id="3084" name="Group 12"/>
              <p:cNvGrpSpPr>
                <a:grpSpLocks/>
              </p:cNvGrpSpPr>
              <p:nvPr/>
            </p:nvGrpSpPr>
            <p:grpSpPr bwMode="auto">
              <a:xfrm>
                <a:off x="134" y="838"/>
                <a:ext cx="5538" cy="850"/>
                <a:chOff x="134" y="838"/>
                <a:chExt cx="5538" cy="850"/>
              </a:xfrm>
            </p:grpSpPr>
            <p:sp>
              <p:nvSpPr>
                <p:cNvPr id="3085" name="Freeform 13"/>
                <p:cNvSpPr>
                  <a:spLocks/>
                </p:cNvSpPr>
                <p:nvPr/>
              </p:nvSpPr>
              <p:spPr bwMode="auto">
                <a:xfrm>
                  <a:off x="5269" y="1550"/>
                  <a:ext cx="156" cy="117"/>
                </a:xfrm>
                <a:custGeom>
                  <a:avLst/>
                  <a:gdLst/>
                  <a:ahLst/>
                  <a:cxnLst>
                    <a:cxn ang="0">
                      <a:pos x="83" y="0"/>
                    </a:cxn>
                    <a:cxn ang="0">
                      <a:pos x="134" y="19"/>
                    </a:cxn>
                    <a:cxn ang="0">
                      <a:pos x="152" y="45"/>
                    </a:cxn>
                    <a:cxn ang="0">
                      <a:pos x="155" y="70"/>
                    </a:cxn>
                    <a:cxn ang="0">
                      <a:pos x="155" y="83"/>
                    </a:cxn>
                    <a:cxn ang="0">
                      <a:pos x="146" y="99"/>
                    </a:cxn>
                    <a:cxn ang="0">
                      <a:pos x="126" y="107"/>
                    </a:cxn>
                    <a:cxn ang="0">
                      <a:pos x="105" y="113"/>
                    </a:cxn>
                    <a:cxn ang="0">
                      <a:pos x="86" y="116"/>
                    </a:cxn>
                    <a:cxn ang="0">
                      <a:pos x="69" y="116"/>
                    </a:cxn>
                    <a:cxn ang="0">
                      <a:pos x="41" y="111"/>
                    </a:cxn>
                    <a:cxn ang="0">
                      <a:pos x="21" y="106"/>
                    </a:cxn>
                    <a:cxn ang="0">
                      <a:pos x="9" y="98"/>
                    </a:cxn>
                    <a:cxn ang="0">
                      <a:pos x="2" y="89"/>
                    </a:cxn>
                    <a:cxn ang="0">
                      <a:pos x="0" y="78"/>
                    </a:cxn>
                    <a:cxn ang="0">
                      <a:pos x="2" y="60"/>
                    </a:cxn>
                    <a:cxn ang="0">
                      <a:pos x="9" y="11"/>
                    </a:cxn>
                    <a:cxn ang="0">
                      <a:pos x="83" y="0"/>
                    </a:cxn>
                  </a:cxnLst>
                  <a:rect l="0" t="0" r="r" b="b"/>
                  <a:pathLst>
                    <a:path w="156" h="117">
                      <a:moveTo>
                        <a:pt x="83" y="0"/>
                      </a:moveTo>
                      <a:lnTo>
                        <a:pt x="134" y="19"/>
                      </a:lnTo>
                      <a:lnTo>
                        <a:pt x="152" y="45"/>
                      </a:lnTo>
                      <a:lnTo>
                        <a:pt x="155" y="70"/>
                      </a:lnTo>
                      <a:lnTo>
                        <a:pt x="155" y="83"/>
                      </a:lnTo>
                      <a:lnTo>
                        <a:pt x="146" y="99"/>
                      </a:lnTo>
                      <a:lnTo>
                        <a:pt x="126" y="107"/>
                      </a:lnTo>
                      <a:lnTo>
                        <a:pt x="105" y="113"/>
                      </a:lnTo>
                      <a:lnTo>
                        <a:pt x="86" y="116"/>
                      </a:lnTo>
                      <a:lnTo>
                        <a:pt x="69" y="116"/>
                      </a:lnTo>
                      <a:lnTo>
                        <a:pt x="41" y="111"/>
                      </a:lnTo>
                      <a:lnTo>
                        <a:pt x="21" y="106"/>
                      </a:lnTo>
                      <a:lnTo>
                        <a:pt x="9" y="98"/>
                      </a:lnTo>
                      <a:lnTo>
                        <a:pt x="2" y="89"/>
                      </a:lnTo>
                      <a:lnTo>
                        <a:pt x="0" y="78"/>
                      </a:lnTo>
                      <a:lnTo>
                        <a:pt x="2" y="60"/>
                      </a:lnTo>
                      <a:lnTo>
                        <a:pt x="9" y="11"/>
                      </a:lnTo>
                      <a:lnTo>
                        <a:pt x="83" y="0"/>
                      </a:lnTo>
                    </a:path>
                  </a:pathLst>
                </a:custGeom>
                <a:solidFill>
                  <a:schemeClr val="bg2">
                    <a:alpha val="50000"/>
                  </a:schemeClr>
                </a:solidFill>
                <a:ln w="9525" cap="rnd">
                  <a:noFill/>
                  <a:round/>
                  <a:headEnd/>
                  <a:tailEnd/>
                </a:ln>
                <a:effectLst/>
              </p:spPr>
              <p:txBody>
                <a:bodyPr/>
                <a:lstStyle/>
                <a:p>
                  <a:endParaRPr lang="en-US"/>
                </a:p>
              </p:txBody>
            </p:sp>
            <p:sp>
              <p:nvSpPr>
                <p:cNvPr id="3086" name="Freeform 14"/>
                <p:cNvSpPr>
                  <a:spLocks/>
                </p:cNvSpPr>
                <p:nvPr/>
              </p:nvSpPr>
              <p:spPr bwMode="auto">
                <a:xfrm>
                  <a:off x="5265" y="1562"/>
                  <a:ext cx="88" cy="75"/>
                </a:xfrm>
                <a:custGeom>
                  <a:avLst/>
                  <a:gdLst/>
                  <a:ahLst/>
                  <a:cxnLst>
                    <a:cxn ang="0">
                      <a:pos x="0" y="69"/>
                    </a:cxn>
                    <a:cxn ang="0">
                      <a:pos x="11" y="0"/>
                    </a:cxn>
                    <a:cxn ang="0">
                      <a:pos x="54" y="5"/>
                    </a:cxn>
                    <a:cxn ang="0">
                      <a:pos x="87" y="9"/>
                    </a:cxn>
                    <a:cxn ang="0">
                      <a:pos x="78" y="74"/>
                    </a:cxn>
                    <a:cxn ang="0">
                      <a:pos x="75" y="59"/>
                    </a:cxn>
                    <a:cxn ang="0">
                      <a:pos x="65" y="48"/>
                    </a:cxn>
                    <a:cxn ang="0">
                      <a:pos x="47" y="44"/>
                    </a:cxn>
                    <a:cxn ang="0">
                      <a:pos x="27" y="45"/>
                    </a:cxn>
                    <a:cxn ang="0">
                      <a:pos x="11" y="52"/>
                    </a:cxn>
                    <a:cxn ang="0">
                      <a:pos x="0" y="69"/>
                    </a:cxn>
                  </a:cxnLst>
                  <a:rect l="0" t="0" r="r" b="b"/>
                  <a:pathLst>
                    <a:path w="88" h="75">
                      <a:moveTo>
                        <a:pt x="0" y="69"/>
                      </a:moveTo>
                      <a:lnTo>
                        <a:pt x="11" y="0"/>
                      </a:lnTo>
                      <a:lnTo>
                        <a:pt x="54" y="5"/>
                      </a:lnTo>
                      <a:lnTo>
                        <a:pt x="87" y="9"/>
                      </a:lnTo>
                      <a:lnTo>
                        <a:pt x="78" y="74"/>
                      </a:lnTo>
                      <a:lnTo>
                        <a:pt x="75" y="59"/>
                      </a:lnTo>
                      <a:lnTo>
                        <a:pt x="65" y="48"/>
                      </a:lnTo>
                      <a:lnTo>
                        <a:pt x="47" y="44"/>
                      </a:lnTo>
                      <a:lnTo>
                        <a:pt x="27" y="45"/>
                      </a:lnTo>
                      <a:lnTo>
                        <a:pt x="11" y="52"/>
                      </a:lnTo>
                      <a:lnTo>
                        <a:pt x="0" y="69"/>
                      </a:lnTo>
                    </a:path>
                  </a:pathLst>
                </a:custGeom>
                <a:solidFill>
                  <a:schemeClr val="bg2">
                    <a:alpha val="50000"/>
                  </a:schemeClr>
                </a:solidFill>
                <a:ln w="9525" cap="rnd">
                  <a:noFill/>
                  <a:round/>
                  <a:headEnd/>
                  <a:tailEnd/>
                </a:ln>
                <a:effectLst/>
              </p:spPr>
              <p:txBody>
                <a:bodyPr/>
                <a:lstStyle/>
                <a:p>
                  <a:endParaRPr lang="en-US"/>
                </a:p>
              </p:txBody>
            </p:sp>
            <p:sp>
              <p:nvSpPr>
                <p:cNvPr id="3087" name="Freeform 15"/>
                <p:cNvSpPr>
                  <a:spLocks/>
                </p:cNvSpPr>
                <p:nvPr/>
              </p:nvSpPr>
              <p:spPr bwMode="auto">
                <a:xfrm>
                  <a:off x="475" y="1541"/>
                  <a:ext cx="156" cy="117"/>
                </a:xfrm>
                <a:custGeom>
                  <a:avLst/>
                  <a:gdLst/>
                  <a:ahLst/>
                  <a:cxnLst>
                    <a:cxn ang="0">
                      <a:pos x="72" y="0"/>
                    </a:cxn>
                    <a:cxn ang="0">
                      <a:pos x="21" y="19"/>
                    </a:cxn>
                    <a:cxn ang="0">
                      <a:pos x="3" y="45"/>
                    </a:cxn>
                    <a:cxn ang="0">
                      <a:pos x="0" y="70"/>
                    </a:cxn>
                    <a:cxn ang="0">
                      <a:pos x="0" y="83"/>
                    </a:cxn>
                    <a:cxn ang="0">
                      <a:pos x="9" y="99"/>
                    </a:cxn>
                    <a:cxn ang="0">
                      <a:pos x="29" y="107"/>
                    </a:cxn>
                    <a:cxn ang="0">
                      <a:pos x="50" y="113"/>
                    </a:cxn>
                    <a:cxn ang="0">
                      <a:pos x="69" y="116"/>
                    </a:cxn>
                    <a:cxn ang="0">
                      <a:pos x="86" y="116"/>
                    </a:cxn>
                    <a:cxn ang="0">
                      <a:pos x="114" y="111"/>
                    </a:cxn>
                    <a:cxn ang="0">
                      <a:pos x="134" y="106"/>
                    </a:cxn>
                    <a:cxn ang="0">
                      <a:pos x="146" y="98"/>
                    </a:cxn>
                    <a:cxn ang="0">
                      <a:pos x="153" y="89"/>
                    </a:cxn>
                    <a:cxn ang="0">
                      <a:pos x="155" y="78"/>
                    </a:cxn>
                    <a:cxn ang="0">
                      <a:pos x="153" y="60"/>
                    </a:cxn>
                    <a:cxn ang="0">
                      <a:pos x="146" y="11"/>
                    </a:cxn>
                    <a:cxn ang="0">
                      <a:pos x="72" y="0"/>
                    </a:cxn>
                  </a:cxnLst>
                  <a:rect l="0" t="0" r="r" b="b"/>
                  <a:pathLst>
                    <a:path w="156" h="117">
                      <a:moveTo>
                        <a:pt x="72" y="0"/>
                      </a:moveTo>
                      <a:lnTo>
                        <a:pt x="21" y="19"/>
                      </a:lnTo>
                      <a:lnTo>
                        <a:pt x="3" y="45"/>
                      </a:lnTo>
                      <a:lnTo>
                        <a:pt x="0" y="70"/>
                      </a:lnTo>
                      <a:lnTo>
                        <a:pt x="0" y="83"/>
                      </a:lnTo>
                      <a:lnTo>
                        <a:pt x="9" y="99"/>
                      </a:lnTo>
                      <a:lnTo>
                        <a:pt x="29" y="107"/>
                      </a:lnTo>
                      <a:lnTo>
                        <a:pt x="50" y="113"/>
                      </a:lnTo>
                      <a:lnTo>
                        <a:pt x="69" y="116"/>
                      </a:lnTo>
                      <a:lnTo>
                        <a:pt x="86" y="116"/>
                      </a:lnTo>
                      <a:lnTo>
                        <a:pt x="114" y="111"/>
                      </a:lnTo>
                      <a:lnTo>
                        <a:pt x="134" y="106"/>
                      </a:lnTo>
                      <a:lnTo>
                        <a:pt x="146" y="98"/>
                      </a:lnTo>
                      <a:lnTo>
                        <a:pt x="153" y="89"/>
                      </a:lnTo>
                      <a:lnTo>
                        <a:pt x="155" y="78"/>
                      </a:lnTo>
                      <a:lnTo>
                        <a:pt x="153" y="60"/>
                      </a:lnTo>
                      <a:lnTo>
                        <a:pt x="146" y="11"/>
                      </a:lnTo>
                      <a:lnTo>
                        <a:pt x="72" y="0"/>
                      </a:lnTo>
                    </a:path>
                  </a:pathLst>
                </a:custGeom>
                <a:solidFill>
                  <a:schemeClr val="bg2">
                    <a:alpha val="50000"/>
                  </a:schemeClr>
                </a:solidFill>
                <a:ln w="9525" cap="rnd">
                  <a:noFill/>
                  <a:round/>
                  <a:headEnd/>
                  <a:tailEnd/>
                </a:ln>
                <a:effectLst/>
              </p:spPr>
              <p:txBody>
                <a:bodyPr/>
                <a:lstStyle/>
                <a:p>
                  <a:endParaRPr lang="en-US"/>
                </a:p>
              </p:txBody>
            </p:sp>
            <p:sp>
              <p:nvSpPr>
                <p:cNvPr id="3088" name="Freeform 16"/>
                <p:cNvSpPr>
                  <a:spLocks/>
                </p:cNvSpPr>
                <p:nvPr/>
              </p:nvSpPr>
              <p:spPr bwMode="auto">
                <a:xfrm>
                  <a:off x="547" y="1554"/>
                  <a:ext cx="88" cy="75"/>
                </a:xfrm>
                <a:custGeom>
                  <a:avLst/>
                  <a:gdLst/>
                  <a:ahLst/>
                  <a:cxnLst>
                    <a:cxn ang="0">
                      <a:pos x="87" y="68"/>
                    </a:cxn>
                    <a:cxn ang="0">
                      <a:pos x="76" y="0"/>
                    </a:cxn>
                    <a:cxn ang="0">
                      <a:pos x="33" y="5"/>
                    </a:cxn>
                    <a:cxn ang="0">
                      <a:pos x="0" y="9"/>
                    </a:cxn>
                    <a:cxn ang="0">
                      <a:pos x="9" y="74"/>
                    </a:cxn>
                    <a:cxn ang="0">
                      <a:pos x="12" y="58"/>
                    </a:cxn>
                    <a:cxn ang="0">
                      <a:pos x="22" y="47"/>
                    </a:cxn>
                    <a:cxn ang="0">
                      <a:pos x="40" y="44"/>
                    </a:cxn>
                    <a:cxn ang="0">
                      <a:pos x="60" y="45"/>
                    </a:cxn>
                    <a:cxn ang="0">
                      <a:pos x="76" y="52"/>
                    </a:cxn>
                    <a:cxn ang="0">
                      <a:pos x="87" y="68"/>
                    </a:cxn>
                  </a:cxnLst>
                  <a:rect l="0" t="0" r="r" b="b"/>
                  <a:pathLst>
                    <a:path w="88" h="75">
                      <a:moveTo>
                        <a:pt x="87" y="68"/>
                      </a:moveTo>
                      <a:lnTo>
                        <a:pt x="76" y="0"/>
                      </a:lnTo>
                      <a:lnTo>
                        <a:pt x="33" y="5"/>
                      </a:lnTo>
                      <a:lnTo>
                        <a:pt x="0" y="9"/>
                      </a:lnTo>
                      <a:lnTo>
                        <a:pt x="9" y="74"/>
                      </a:lnTo>
                      <a:lnTo>
                        <a:pt x="12" y="58"/>
                      </a:lnTo>
                      <a:lnTo>
                        <a:pt x="22" y="47"/>
                      </a:lnTo>
                      <a:lnTo>
                        <a:pt x="40" y="44"/>
                      </a:lnTo>
                      <a:lnTo>
                        <a:pt x="60" y="45"/>
                      </a:lnTo>
                      <a:lnTo>
                        <a:pt x="76" y="52"/>
                      </a:lnTo>
                      <a:lnTo>
                        <a:pt x="87" y="68"/>
                      </a:lnTo>
                    </a:path>
                  </a:pathLst>
                </a:custGeom>
                <a:solidFill>
                  <a:schemeClr val="bg2">
                    <a:alpha val="50000"/>
                  </a:schemeClr>
                </a:solidFill>
                <a:ln w="9525" cap="rnd">
                  <a:noFill/>
                  <a:round/>
                  <a:headEnd/>
                  <a:tailEnd/>
                </a:ln>
                <a:effectLst/>
              </p:spPr>
              <p:txBody>
                <a:bodyPr/>
                <a:lstStyle/>
                <a:p>
                  <a:endParaRPr lang="en-US"/>
                </a:p>
              </p:txBody>
            </p:sp>
            <p:sp>
              <p:nvSpPr>
                <p:cNvPr id="3089" name="Line 17"/>
                <p:cNvSpPr>
                  <a:spLocks noChangeShapeType="1"/>
                </p:cNvSpPr>
                <p:nvPr/>
              </p:nvSpPr>
              <p:spPr bwMode="auto">
                <a:xfrm flipV="1">
                  <a:off x="2020" y="1125"/>
                  <a:ext cx="192" cy="87"/>
                </a:xfrm>
                <a:prstGeom prst="line">
                  <a:avLst/>
                </a:prstGeom>
                <a:noFill/>
                <a:ln w="12700">
                  <a:solidFill>
                    <a:schemeClr val="hlink"/>
                  </a:solidFill>
                  <a:round/>
                  <a:headEnd type="none" w="sm" len="sm"/>
                  <a:tailEnd type="none" w="sm" len="sm"/>
                </a:ln>
                <a:effectLst/>
              </p:spPr>
              <p:txBody>
                <a:bodyPr wrap="none" anchor="ctr"/>
                <a:lstStyle/>
                <a:p>
                  <a:endParaRPr lang="en-US"/>
                </a:p>
              </p:txBody>
            </p:sp>
            <p:sp>
              <p:nvSpPr>
                <p:cNvPr id="3090" name="Freeform 18"/>
                <p:cNvSpPr>
                  <a:spLocks/>
                </p:cNvSpPr>
                <p:nvPr/>
              </p:nvSpPr>
              <p:spPr bwMode="auto">
                <a:xfrm>
                  <a:off x="1408" y="838"/>
                  <a:ext cx="2967" cy="457"/>
                </a:xfrm>
                <a:custGeom>
                  <a:avLst/>
                  <a:gdLst/>
                  <a:ahLst/>
                  <a:cxnLst>
                    <a:cxn ang="0">
                      <a:pos x="0" y="122"/>
                    </a:cxn>
                    <a:cxn ang="0">
                      <a:pos x="207" y="78"/>
                    </a:cxn>
                    <a:cxn ang="0">
                      <a:pos x="442" y="48"/>
                    </a:cxn>
                    <a:cxn ang="0">
                      <a:pos x="640" y="32"/>
                    </a:cxn>
                    <a:cxn ang="0">
                      <a:pos x="897" y="16"/>
                    </a:cxn>
                    <a:cxn ang="0">
                      <a:pos x="1215" y="2"/>
                    </a:cxn>
                    <a:cxn ang="0">
                      <a:pos x="1392" y="0"/>
                    </a:cxn>
                    <a:cxn ang="0">
                      <a:pos x="1710" y="0"/>
                    </a:cxn>
                    <a:cxn ang="0">
                      <a:pos x="1997" y="10"/>
                    </a:cxn>
                    <a:cxn ang="0">
                      <a:pos x="2258" y="21"/>
                    </a:cxn>
                    <a:cxn ang="0">
                      <a:pos x="2493" y="38"/>
                    </a:cxn>
                    <a:cxn ang="0">
                      <a:pos x="2674" y="54"/>
                    </a:cxn>
                    <a:cxn ang="0">
                      <a:pos x="2828" y="73"/>
                    </a:cxn>
                    <a:cxn ang="0">
                      <a:pos x="2966" y="92"/>
                    </a:cxn>
                    <a:cxn ang="0">
                      <a:pos x="2966" y="456"/>
                    </a:cxn>
                    <a:cxn ang="0">
                      <a:pos x="2833" y="434"/>
                    </a:cxn>
                    <a:cxn ang="0">
                      <a:pos x="2563" y="399"/>
                    </a:cxn>
                    <a:cxn ang="0">
                      <a:pos x="2382" y="382"/>
                    </a:cxn>
                    <a:cxn ang="0">
                      <a:pos x="2134" y="366"/>
                    </a:cxn>
                    <a:cxn ang="0">
                      <a:pos x="1944" y="358"/>
                    </a:cxn>
                    <a:cxn ang="0">
                      <a:pos x="1746" y="350"/>
                    </a:cxn>
                    <a:cxn ang="0">
                      <a:pos x="1529" y="350"/>
                    </a:cxn>
                    <a:cxn ang="0">
                      <a:pos x="1295" y="350"/>
                    </a:cxn>
                    <a:cxn ang="0">
                      <a:pos x="1047" y="355"/>
                    </a:cxn>
                    <a:cxn ang="0">
                      <a:pos x="853" y="363"/>
                    </a:cxn>
                    <a:cxn ang="0">
                      <a:pos x="654" y="374"/>
                    </a:cxn>
                    <a:cxn ang="0">
                      <a:pos x="468" y="388"/>
                    </a:cxn>
                    <a:cxn ang="0">
                      <a:pos x="296" y="404"/>
                    </a:cxn>
                    <a:cxn ang="0">
                      <a:pos x="150" y="423"/>
                    </a:cxn>
                    <a:cxn ang="0">
                      <a:pos x="13" y="445"/>
                    </a:cxn>
                    <a:cxn ang="0">
                      <a:pos x="0" y="122"/>
                    </a:cxn>
                  </a:cxnLst>
                  <a:rect l="0" t="0" r="r" b="b"/>
                  <a:pathLst>
                    <a:path w="2967" h="457">
                      <a:moveTo>
                        <a:pt x="0" y="122"/>
                      </a:moveTo>
                      <a:lnTo>
                        <a:pt x="207" y="78"/>
                      </a:lnTo>
                      <a:lnTo>
                        <a:pt x="442" y="48"/>
                      </a:lnTo>
                      <a:lnTo>
                        <a:pt x="640" y="32"/>
                      </a:lnTo>
                      <a:lnTo>
                        <a:pt x="897" y="16"/>
                      </a:lnTo>
                      <a:lnTo>
                        <a:pt x="1215" y="2"/>
                      </a:lnTo>
                      <a:lnTo>
                        <a:pt x="1392" y="0"/>
                      </a:lnTo>
                      <a:lnTo>
                        <a:pt x="1710" y="0"/>
                      </a:lnTo>
                      <a:lnTo>
                        <a:pt x="1997" y="10"/>
                      </a:lnTo>
                      <a:lnTo>
                        <a:pt x="2258" y="21"/>
                      </a:lnTo>
                      <a:lnTo>
                        <a:pt x="2493" y="38"/>
                      </a:lnTo>
                      <a:lnTo>
                        <a:pt x="2674" y="54"/>
                      </a:lnTo>
                      <a:lnTo>
                        <a:pt x="2828" y="73"/>
                      </a:lnTo>
                      <a:lnTo>
                        <a:pt x="2966" y="92"/>
                      </a:lnTo>
                      <a:lnTo>
                        <a:pt x="2966" y="456"/>
                      </a:lnTo>
                      <a:lnTo>
                        <a:pt x="2833" y="434"/>
                      </a:lnTo>
                      <a:lnTo>
                        <a:pt x="2563" y="399"/>
                      </a:lnTo>
                      <a:lnTo>
                        <a:pt x="2382" y="382"/>
                      </a:lnTo>
                      <a:lnTo>
                        <a:pt x="2134" y="366"/>
                      </a:lnTo>
                      <a:lnTo>
                        <a:pt x="1944" y="358"/>
                      </a:lnTo>
                      <a:lnTo>
                        <a:pt x="1746" y="350"/>
                      </a:lnTo>
                      <a:lnTo>
                        <a:pt x="1529" y="350"/>
                      </a:lnTo>
                      <a:lnTo>
                        <a:pt x="1295" y="350"/>
                      </a:lnTo>
                      <a:lnTo>
                        <a:pt x="1047" y="355"/>
                      </a:lnTo>
                      <a:lnTo>
                        <a:pt x="853" y="363"/>
                      </a:lnTo>
                      <a:lnTo>
                        <a:pt x="654" y="374"/>
                      </a:lnTo>
                      <a:lnTo>
                        <a:pt x="468" y="388"/>
                      </a:lnTo>
                      <a:lnTo>
                        <a:pt x="296" y="404"/>
                      </a:lnTo>
                      <a:lnTo>
                        <a:pt x="150" y="423"/>
                      </a:lnTo>
                      <a:lnTo>
                        <a:pt x="13" y="445"/>
                      </a:lnTo>
                      <a:lnTo>
                        <a:pt x="0" y="122"/>
                      </a:lnTo>
                    </a:path>
                  </a:pathLst>
                </a:custGeom>
                <a:solidFill>
                  <a:schemeClr val="bg2">
                    <a:alpha val="50000"/>
                  </a:schemeClr>
                </a:solidFill>
                <a:ln w="9525" cap="rnd">
                  <a:noFill/>
                  <a:round/>
                  <a:headEnd/>
                  <a:tailEnd/>
                </a:ln>
                <a:effectLst/>
              </p:spPr>
              <p:txBody>
                <a:bodyPr/>
                <a:lstStyle/>
                <a:p>
                  <a:endParaRPr lang="en-US"/>
                </a:p>
              </p:txBody>
            </p:sp>
            <p:sp>
              <p:nvSpPr>
                <p:cNvPr id="3091" name="Freeform 19"/>
                <p:cNvSpPr>
                  <a:spLocks/>
                </p:cNvSpPr>
                <p:nvPr/>
              </p:nvSpPr>
              <p:spPr bwMode="auto">
                <a:xfrm>
                  <a:off x="607" y="934"/>
                  <a:ext cx="823" cy="431"/>
                </a:xfrm>
                <a:custGeom>
                  <a:avLst/>
                  <a:gdLst/>
                  <a:ahLst/>
                  <a:cxnLst>
                    <a:cxn ang="0">
                      <a:pos x="815" y="27"/>
                    </a:cxn>
                    <a:cxn ang="0">
                      <a:pos x="822" y="350"/>
                    </a:cxn>
                    <a:cxn ang="0">
                      <a:pos x="746" y="382"/>
                    </a:cxn>
                    <a:cxn ang="0">
                      <a:pos x="676" y="404"/>
                    </a:cxn>
                    <a:cxn ang="0">
                      <a:pos x="619" y="415"/>
                    </a:cxn>
                    <a:cxn ang="0">
                      <a:pos x="571" y="421"/>
                    </a:cxn>
                    <a:cxn ang="0">
                      <a:pos x="517" y="427"/>
                    </a:cxn>
                    <a:cxn ang="0">
                      <a:pos x="427" y="430"/>
                    </a:cxn>
                    <a:cxn ang="0">
                      <a:pos x="344" y="423"/>
                    </a:cxn>
                    <a:cxn ang="0">
                      <a:pos x="259" y="410"/>
                    </a:cxn>
                    <a:cxn ang="0">
                      <a:pos x="177" y="388"/>
                    </a:cxn>
                    <a:cxn ang="0">
                      <a:pos x="105" y="358"/>
                    </a:cxn>
                    <a:cxn ang="0">
                      <a:pos x="41" y="325"/>
                    </a:cxn>
                    <a:cxn ang="0">
                      <a:pos x="0" y="294"/>
                    </a:cxn>
                    <a:cxn ang="0">
                      <a:pos x="0" y="0"/>
                    </a:cxn>
                    <a:cxn ang="0">
                      <a:pos x="46" y="25"/>
                    </a:cxn>
                    <a:cxn ang="0">
                      <a:pos x="105" y="47"/>
                    </a:cxn>
                    <a:cxn ang="0">
                      <a:pos x="175" y="66"/>
                    </a:cxn>
                    <a:cxn ang="0">
                      <a:pos x="244" y="81"/>
                    </a:cxn>
                    <a:cxn ang="0">
                      <a:pos x="314" y="89"/>
                    </a:cxn>
                    <a:cxn ang="0">
                      <a:pos x="361" y="93"/>
                    </a:cxn>
                    <a:cxn ang="0">
                      <a:pos x="401" y="95"/>
                    </a:cxn>
                    <a:cxn ang="0">
                      <a:pos x="471" y="95"/>
                    </a:cxn>
                    <a:cxn ang="0">
                      <a:pos x="515" y="92"/>
                    </a:cxn>
                    <a:cxn ang="0">
                      <a:pos x="555" y="87"/>
                    </a:cxn>
                    <a:cxn ang="0">
                      <a:pos x="600" y="84"/>
                    </a:cxn>
                    <a:cxn ang="0">
                      <a:pos x="640" y="76"/>
                    </a:cxn>
                    <a:cxn ang="0">
                      <a:pos x="689" y="67"/>
                    </a:cxn>
                    <a:cxn ang="0">
                      <a:pos x="733" y="55"/>
                    </a:cxn>
                    <a:cxn ang="0">
                      <a:pos x="777" y="41"/>
                    </a:cxn>
                    <a:cxn ang="0">
                      <a:pos x="815" y="27"/>
                    </a:cxn>
                  </a:cxnLst>
                  <a:rect l="0" t="0" r="r" b="b"/>
                  <a:pathLst>
                    <a:path w="823" h="431">
                      <a:moveTo>
                        <a:pt x="815" y="27"/>
                      </a:moveTo>
                      <a:lnTo>
                        <a:pt x="822" y="350"/>
                      </a:lnTo>
                      <a:lnTo>
                        <a:pt x="746" y="382"/>
                      </a:lnTo>
                      <a:lnTo>
                        <a:pt x="676" y="404"/>
                      </a:lnTo>
                      <a:lnTo>
                        <a:pt x="619" y="415"/>
                      </a:lnTo>
                      <a:lnTo>
                        <a:pt x="571" y="421"/>
                      </a:lnTo>
                      <a:lnTo>
                        <a:pt x="517" y="427"/>
                      </a:lnTo>
                      <a:lnTo>
                        <a:pt x="427" y="430"/>
                      </a:lnTo>
                      <a:lnTo>
                        <a:pt x="344" y="423"/>
                      </a:lnTo>
                      <a:lnTo>
                        <a:pt x="259" y="410"/>
                      </a:lnTo>
                      <a:lnTo>
                        <a:pt x="177" y="388"/>
                      </a:lnTo>
                      <a:lnTo>
                        <a:pt x="105" y="358"/>
                      </a:lnTo>
                      <a:lnTo>
                        <a:pt x="41" y="325"/>
                      </a:lnTo>
                      <a:lnTo>
                        <a:pt x="0" y="294"/>
                      </a:lnTo>
                      <a:lnTo>
                        <a:pt x="0" y="0"/>
                      </a:lnTo>
                      <a:lnTo>
                        <a:pt x="46" y="25"/>
                      </a:lnTo>
                      <a:lnTo>
                        <a:pt x="105" y="47"/>
                      </a:lnTo>
                      <a:lnTo>
                        <a:pt x="175" y="66"/>
                      </a:lnTo>
                      <a:lnTo>
                        <a:pt x="244" y="81"/>
                      </a:lnTo>
                      <a:lnTo>
                        <a:pt x="314" y="89"/>
                      </a:lnTo>
                      <a:lnTo>
                        <a:pt x="361" y="93"/>
                      </a:lnTo>
                      <a:lnTo>
                        <a:pt x="401" y="95"/>
                      </a:lnTo>
                      <a:lnTo>
                        <a:pt x="471" y="95"/>
                      </a:lnTo>
                      <a:lnTo>
                        <a:pt x="515" y="92"/>
                      </a:lnTo>
                      <a:lnTo>
                        <a:pt x="555" y="87"/>
                      </a:lnTo>
                      <a:lnTo>
                        <a:pt x="600" y="84"/>
                      </a:lnTo>
                      <a:lnTo>
                        <a:pt x="640" y="76"/>
                      </a:lnTo>
                      <a:lnTo>
                        <a:pt x="689" y="67"/>
                      </a:lnTo>
                      <a:lnTo>
                        <a:pt x="733" y="55"/>
                      </a:lnTo>
                      <a:lnTo>
                        <a:pt x="777" y="41"/>
                      </a:lnTo>
                      <a:lnTo>
                        <a:pt x="815" y="27"/>
                      </a:lnTo>
                    </a:path>
                  </a:pathLst>
                </a:custGeom>
                <a:solidFill>
                  <a:schemeClr val="bg2">
                    <a:alpha val="50000"/>
                  </a:schemeClr>
                </a:solidFill>
                <a:ln w="9525" cap="rnd">
                  <a:noFill/>
                  <a:round/>
                  <a:headEnd/>
                  <a:tailEnd/>
                </a:ln>
                <a:effectLst/>
              </p:spPr>
              <p:txBody>
                <a:bodyPr/>
                <a:lstStyle/>
                <a:p>
                  <a:endParaRPr lang="en-US"/>
                </a:p>
              </p:txBody>
            </p:sp>
            <p:sp>
              <p:nvSpPr>
                <p:cNvPr id="3092" name="Freeform 20"/>
                <p:cNvSpPr>
                  <a:spLocks/>
                </p:cNvSpPr>
                <p:nvPr/>
              </p:nvSpPr>
              <p:spPr bwMode="auto">
                <a:xfrm>
                  <a:off x="154" y="1349"/>
                  <a:ext cx="551" cy="339"/>
                </a:xfrm>
                <a:custGeom>
                  <a:avLst/>
                  <a:gdLst/>
                  <a:ahLst/>
                  <a:cxnLst>
                    <a:cxn ang="0">
                      <a:pos x="16" y="53"/>
                    </a:cxn>
                    <a:cxn ang="0">
                      <a:pos x="0" y="122"/>
                    </a:cxn>
                    <a:cxn ang="0">
                      <a:pos x="10" y="146"/>
                    </a:cxn>
                    <a:cxn ang="0">
                      <a:pos x="33" y="183"/>
                    </a:cxn>
                    <a:cxn ang="0">
                      <a:pos x="57" y="216"/>
                    </a:cxn>
                    <a:cxn ang="0">
                      <a:pos x="85" y="244"/>
                    </a:cxn>
                    <a:cxn ang="0">
                      <a:pos x="120" y="271"/>
                    </a:cxn>
                    <a:cxn ang="0">
                      <a:pos x="153" y="290"/>
                    </a:cxn>
                    <a:cxn ang="0">
                      <a:pos x="189" y="308"/>
                    </a:cxn>
                    <a:cxn ang="0">
                      <a:pos x="235" y="324"/>
                    </a:cxn>
                    <a:cxn ang="0">
                      <a:pos x="270" y="332"/>
                    </a:cxn>
                    <a:cxn ang="0">
                      <a:pos x="312" y="338"/>
                    </a:cxn>
                    <a:cxn ang="0">
                      <a:pos x="351" y="338"/>
                    </a:cxn>
                    <a:cxn ang="0">
                      <a:pos x="393" y="333"/>
                    </a:cxn>
                    <a:cxn ang="0">
                      <a:pos x="436" y="321"/>
                    </a:cxn>
                    <a:cxn ang="0">
                      <a:pos x="475" y="302"/>
                    </a:cxn>
                    <a:cxn ang="0">
                      <a:pos x="498" y="286"/>
                    </a:cxn>
                    <a:cxn ang="0">
                      <a:pos x="526" y="262"/>
                    </a:cxn>
                    <a:cxn ang="0">
                      <a:pos x="541" y="243"/>
                    </a:cxn>
                    <a:cxn ang="0">
                      <a:pos x="550" y="226"/>
                    </a:cxn>
                    <a:cxn ang="0">
                      <a:pos x="550" y="208"/>
                    </a:cxn>
                    <a:cxn ang="0">
                      <a:pos x="544" y="187"/>
                    </a:cxn>
                    <a:cxn ang="0">
                      <a:pos x="532" y="170"/>
                    </a:cxn>
                    <a:cxn ang="0">
                      <a:pos x="523" y="135"/>
                    </a:cxn>
                    <a:cxn ang="0">
                      <a:pos x="519" y="116"/>
                    </a:cxn>
                    <a:cxn ang="0">
                      <a:pos x="267" y="132"/>
                    </a:cxn>
                    <a:cxn ang="0">
                      <a:pos x="234" y="126"/>
                    </a:cxn>
                    <a:cxn ang="0">
                      <a:pos x="193" y="113"/>
                    </a:cxn>
                    <a:cxn ang="0">
                      <a:pos x="162" y="97"/>
                    </a:cxn>
                    <a:cxn ang="0">
                      <a:pos x="129" y="77"/>
                    </a:cxn>
                    <a:cxn ang="0">
                      <a:pos x="97" y="48"/>
                    </a:cxn>
                    <a:cxn ang="0">
                      <a:pos x="78" y="24"/>
                    </a:cxn>
                    <a:cxn ang="0">
                      <a:pos x="60" y="0"/>
                    </a:cxn>
                    <a:cxn ang="0">
                      <a:pos x="16" y="53"/>
                    </a:cxn>
                  </a:cxnLst>
                  <a:rect l="0" t="0" r="r" b="b"/>
                  <a:pathLst>
                    <a:path w="551" h="339">
                      <a:moveTo>
                        <a:pt x="16" y="53"/>
                      </a:moveTo>
                      <a:lnTo>
                        <a:pt x="0" y="122"/>
                      </a:lnTo>
                      <a:lnTo>
                        <a:pt x="10" y="146"/>
                      </a:lnTo>
                      <a:lnTo>
                        <a:pt x="33" y="183"/>
                      </a:lnTo>
                      <a:lnTo>
                        <a:pt x="57" y="216"/>
                      </a:lnTo>
                      <a:lnTo>
                        <a:pt x="85" y="244"/>
                      </a:lnTo>
                      <a:lnTo>
                        <a:pt x="120" y="271"/>
                      </a:lnTo>
                      <a:lnTo>
                        <a:pt x="153" y="290"/>
                      </a:lnTo>
                      <a:lnTo>
                        <a:pt x="189" y="308"/>
                      </a:lnTo>
                      <a:lnTo>
                        <a:pt x="235" y="324"/>
                      </a:lnTo>
                      <a:lnTo>
                        <a:pt x="270" y="332"/>
                      </a:lnTo>
                      <a:lnTo>
                        <a:pt x="312" y="338"/>
                      </a:lnTo>
                      <a:lnTo>
                        <a:pt x="351" y="338"/>
                      </a:lnTo>
                      <a:lnTo>
                        <a:pt x="393" y="333"/>
                      </a:lnTo>
                      <a:lnTo>
                        <a:pt x="436" y="321"/>
                      </a:lnTo>
                      <a:lnTo>
                        <a:pt x="475" y="302"/>
                      </a:lnTo>
                      <a:lnTo>
                        <a:pt x="498" y="286"/>
                      </a:lnTo>
                      <a:lnTo>
                        <a:pt x="526" y="262"/>
                      </a:lnTo>
                      <a:lnTo>
                        <a:pt x="541" y="243"/>
                      </a:lnTo>
                      <a:lnTo>
                        <a:pt x="550" y="226"/>
                      </a:lnTo>
                      <a:lnTo>
                        <a:pt x="550" y="208"/>
                      </a:lnTo>
                      <a:lnTo>
                        <a:pt x="544" y="187"/>
                      </a:lnTo>
                      <a:lnTo>
                        <a:pt x="532" y="170"/>
                      </a:lnTo>
                      <a:lnTo>
                        <a:pt x="523" y="135"/>
                      </a:lnTo>
                      <a:lnTo>
                        <a:pt x="519" y="116"/>
                      </a:lnTo>
                      <a:lnTo>
                        <a:pt x="267" y="132"/>
                      </a:lnTo>
                      <a:lnTo>
                        <a:pt x="234" y="126"/>
                      </a:lnTo>
                      <a:lnTo>
                        <a:pt x="193" y="113"/>
                      </a:lnTo>
                      <a:lnTo>
                        <a:pt x="162" y="97"/>
                      </a:lnTo>
                      <a:lnTo>
                        <a:pt x="129" y="77"/>
                      </a:lnTo>
                      <a:lnTo>
                        <a:pt x="97" y="48"/>
                      </a:lnTo>
                      <a:lnTo>
                        <a:pt x="78" y="24"/>
                      </a:lnTo>
                      <a:lnTo>
                        <a:pt x="60" y="0"/>
                      </a:lnTo>
                      <a:lnTo>
                        <a:pt x="16" y="53"/>
                      </a:lnTo>
                    </a:path>
                  </a:pathLst>
                </a:custGeom>
                <a:solidFill>
                  <a:schemeClr val="bg2">
                    <a:alpha val="50000"/>
                  </a:schemeClr>
                </a:solidFill>
                <a:ln w="9525" cap="rnd">
                  <a:noFill/>
                  <a:round/>
                  <a:headEnd/>
                  <a:tailEnd/>
                </a:ln>
                <a:effectLst/>
              </p:spPr>
              <p:txBody>
                <a:bodyPr/>
                <a:lstStyle/>
                <a:p>
                  <a:endParaRPr lang="en-US"/>
                </a:p>
              </p:txBody>
            </p:sp>
            <p:sp>
              <p:nvSpPr>
                <p:cNvPr id="3093" name="Freeform 21"/>
                <p:cNvSpPr>
                  <a:spLocks/>
                </p:cNvSpPr>
                <p:nvPr/>
              </p:nvSpPr>
              <p:spPr bwMode="auto">
                <a:xfrm>
                  <a:off x="134" y="935"/>
                  <a:ext cx="475" cy="552"/>
                </a:xfrm>
                <a:custGeom>
                  <a:avLst/>
                  <a:gdLst/>
                  <a:ahLst/>
                  <a:cxnLst>
                    <a:cxn ang="0">
                      <a:pos x="474" y="0"/>
                    </a:cxn>
                    <a:cxn ang="0">
                      <a:pos x="474" y="294"/>
                    </a:cxn>
                    <a:cxn ang="0">
                      <a:pos x="446" y="291"/>
                    </a:cxn>
                    <a:cxn ang="0">
                      <a:pos x="411" y="293"/>
                    </a:cxn>
                    <a:cxn ang="0">
                      <a:pos x="353" y="299"/>
                    </a:cxn>
                    <a:cxn ang="0">
                      <a:pos x="296" y="310"/>
                    </a:cxn>
                    <a:cxn ang="0">
                      <a:pos x="243" y="323"/>
                    </a:cxn>
                    <a:cxn ang="0">
                      <a:pos x="200" y="339"/>
                    </a:cxn>
                    <a:cxn ang="0">
                      <a:pos x="149" y="364"/>
                    </a:cxn>
                    <a:cxn ang="0">
                      <a:pos x="110" y="390"/>
                    </a:cxn>
                    <a:cxn ang="0">
                      <a:pos x="81" y="415"/>
                    </a:cxn>
                    <a:cxn ang="0">
                      <a:pos x="60" y="439"/>
                    </a:cxn>
                    <a:cxn ang="0">
                      <a:pos x="47" y="461"/>
                    </a:cxn>
                    <a:cxn ang="0">
                      <a:pos x="35" y="488"/>
                    </a:cxn>
                    <a:cxn ang="0">
                      <a:pos x="30" y="513"/>
                    </a:cxn>
                    <a:cxn ang="0">
                      <a:pos x="23" y="551"/>
                    </a:cxn>
                    <a:cxn ang="0">
                      <a:pos x="17" y="518"/>
                    </a:cxn>
                    <a:cxn ang="0">
                      <a:pos x="8" y="481"/>
                    </a:cxn>
                    <a:cxn ang="0">
                      <a:pos x="5" y="453"/>
                    </a:cxn>
                    <a:cxn ang="0">
                      <a:pos x="0" y="420"/>
                    </a:cxn>
                    <a:cxn ang="0">
                      <a:pos x="2" y="393"/>
                    </a:cxn>
                    <a:cxn ang="0">
                      <a:pos x="8" y="361"/>
                    </a:cxn>
                    <a:cxn ang="0">
                      <a:pos x="15" y="317"/>
                    </a:cxn>
                    <a:cxn ang="0">
                      <a:pos x="30" y="279"/>
                    </a:cxn>
                    <a:cxn ang="0">
                      <a:pos x="50" y="238"/>
                    </a:cxn>
                    <a:cxn ang="0">
                      <a:pos x="75" y="196"/>
                    </a:cxn>
                    <a:cxn ang="0">
                      <a:pos x="111" y="152"/>
                    </a:cxn>
                    <a:cxn ang="0">
                      <a:pos x="152" y="116"/>
                    </a:cxn>
                    <a:cxn ang="0">
                      <a:pos x="188" y="87"/>
                    </a:cxn>
                    <a:cxn ang="0">
                      <a:pos x="233" y="60"/>
                    </a:cxn>
                    <a:cxn ang="0">
                      <a:pos x="279" y="40"/>
                    </a:cxn>
                    <a:cxn ang="0">
                      <a:pos x="333" y="21"/>
                    </a:cxn>
                    <a:cxn ang="0">
                      <a:pos x="380" y="10"/>
                    </a:cxn>
                    <a:cxn ang="0">
                      <a:pos x="435" y="3"/>
                    </a:cxn>
                    <a:cxn ang="0">
                      <a:pos x="474" y="0"/>
                    </a:cxn>
                  </a:cxnLst>
                  <a:rect l="0" t="0" r="r" b="b"/>
                  <a:pathLst>
                    <a:path w="475" h="552">
                      <a:moveTo>
                        <a:pt x="474" y="0"/>
                      </a:moveTo>
                      <a:lnTo>
                        <a:pt x="474" y="294"/>
                      </a:lnTo>
                      <a:lnTo>
                        <a:pt x="446" y="291"/>
                      </a:lnTo>
                      <a:lnTo>
                        <a:pt x="411" y="293"/>
                      </a:lnTo>
                      <a:lnTo>
                        <a:pt x="353" y="299"/>
                      </a:lnTo>
                      <a:lnTo>
                        <a:pt x="296" y="310"/>
                      </a:lnTo>
                      <a:lnTo>
                        <a:pt x="243" y="323"/>
                      </a:lnTo>
                      <a:lnTo>
                        <a:pt x="200" y="339"/>
                      </a:lnTo>
                      <a:lnTo>
                        <a:pt x="149" y="364"/>
                      </a:lnTo>
                      <a:lnTo>
                        <a:pt x="110" y="390"/>
                      </a:lnTo>
                      <a:lnTo>
                        <a:pt x="81" y="415"/>
                      </a:lnTo>
                      <a:lnTo>
                        <a:pt x="60" y="439"/>
                      </a:lnTo>
                      <a:lnTo>
                        <a:pt x="47" y="461"/>
                      </a:lnTo>
                      <a:lnTo>
                        <a:pt x="35" y="488"/>
                      </a:lnTo>
                      <a:lnTo>
                        <a:pt x="30" y="513"/>
                      </a:lnTo>
                      <a:lnTo>
                        <a:pt x="23" y="551"/>
                      </a:lnTo>
                      <a:lnTo>
                        <a:pt x="17" y="518"/>
                      </a:lnTo>
                      <a:lnTo>
                        <a:pt x="8" y="481"/>
                      </a:lnTo>
                      <a:lnTo>
                        <a:pt x="5" y="453"/>
                      </a:lnTo>
                      <a:lnTo>
                        <a:pt x="0" y="420"/>
                      </a:lnTo>
                      <a:lnTo>
                        <a:pt x="2" y="393"/>
                      </a:lnTo>
                      <a:lnTo>
                        <a:pt x="8" y="361"/>
                      </a:lnTo>
                      <a:lnTo>
                        <a:pt x="15" y="317"/>
                      </a:lnTo>
                      <a:lnTo>
                        <a:pt x="30" y="279"/>
                      </a:lnTo>
                      <a:lnTo>
                        <a:pt x="50" y="238"/>
                      </a:lnTo>
                      <a:lnTo>
                        <a:pt x="75" y="196"/>
                      </a:lnTo>
                      <a:lnTo>
                        <a:pt x="111" y="152"/>
                      </a:lnTo>
                      <a:lnTo>
                        <a:pt x="152" y="116"/>
                      </a:lnTo>
                      <a:lnTo>
                        <a:pt x="188" y="87"/>
                      </a:lnTo>
                      <a:lnTo>
                        <a:pt x="233" y="60"/>
                      </a:lnTo>
                      <a:lnTo>
                        <a:pt x="279" y="40"/>
                      </a:lnTo>
                      <a:lnTo>
                        <a:pt x="333" y="21"/>
                      </a:lnTo>
                      <a:lnTo>
                        <a:pt x="380" y="10"/>
                      </a:lnTo>
                      <a:lnTo>
                        <a:pt x="435" y="3"/>
                      </a:lnTo>
                      <a:lnTo>
                        <a:pt x="474" y="0"/>
                      </a:lnTo>
                    </a:path>
                  </a:pathLst>
                </a:custGeom>
                <a:solidFill>
                  <a:schemeClr val="bg2">
                    <a:alpha val="50000"/>
                  </a:schemeClr>
                </a:solidFill>
                <a:ln w="9525" cap="rnd">
                  <a:noFill/>
                  <a:round/>
                  <a:headEnd/>
                  <a:tailEnd/>
                </a:ln>
                <a:effectLst/>
              </p:spPr>
              <p:txBody>
                <a:bodyPr/>
                <a:lstStyle/>
                <a:p>
                  <a:endParaRPr lang="en-US"/>
                </a:p>
              </p:txBody>
            </p:sp>
            <p:sp>
              <p:nvSpPr>
                <p:cNvPr id="3094" name="Freeform 22"/>
                <p:cNvSpPr>
                  <a:spLocks/>
                </p:cNvSpPr>
                <p:nvPr/>
              </p:nvSpPr>
              <p:spPr bwMode="auto">
                <a:xfrm>
                  <a:off x="422" y="1503"/>
                  <a:ext cx="156" cy="117"/>
                </a:xfrm>
                <a:custGeom>
                  <a:avLst/>
                  <a:gdLst/>
                  <a:ahLst/>
                  <a:cxnLst>
                    <a:cxn ang="0">
                      <a:pos x="72" y="0"/>
                    </a:cxn>
                    <a:cxn ang="0">
                      <a:pos x="21" y="19"/>
                    </a:cxn>
                    <a:cxn ang="0">
                      <a:pos x="3" y="45"/>
                    </a:cxn>
                    <a:cxn ang="0">
                      <a:pos x="0" y="70"/>
                    </a:cxn>
                    <a:cxn ang="0">
                      <a:pos x="0" y="83"/>
                    </a:cxn>
                    <a:cxn ang="0">
                      <a:pos x="9" y="99"/>
                    </a:cxn>
                    <a:cxn ang="0">
                      <a:pos x="29" y="107"/>
                    </a:cxn>
                    <a:cxn ang="0">
                      <a:pos x="50" y="113"/>
                    </a:cxn>
                    <a:cxn ang="0">
                      <a:pos x="69" y="116"/>
                    </a:cxn>
                    <a:cxn ang="0">
                      <a:pos x="86" y="116"/>
                    </a:cxn>
                    <a:cxn ang="0">
                      <a:pos x="114" y="111"/>
                    </a:cxn>
                    <a:cxn ang="0">
                      <a:pos x="134" y="106"/>
                    </a:cxn>
                    <a:cxn ang="0">
                      <a:pos x="146" y="98"/>
                    </a:cxn>
                    <a:cxn ang="0">
                      <a:pos x="153" y="89"/>
                    </a:cxn>
                    <a:cxn ang="0">
                      <a:pos x="155" y="78"/>
                    </a:cxn>
                    <a:cxn ang="0">
                      <a:pos x="153" y="60"/>
                    </a:cxn>
                    <a:cxn ang="0">
                      <a:pos x="146" y="11"/>
                    </a:cxn>
                    <a:cxn ang="0">
                      <a:pos x="72" y="0"/>
                    </a:cxn>
                  </a:cxnLst>
                  <a:rect l="0" t="0" r="r" b="b"/>
                  <a:pathLst>
                    <a:path w="156" h="117">
                      <a:moveTo>
                        <a:pt x="72" y="0"/>
                      </a:moveTo>
                      <a:lnTo>
                        <a:pt x="21" y="19"/>
                      </a:lnTo>
                      <a:lnTo>
                        <a:pt x="3" y="45"/>
                      </a:lnTo>
                      <a:lnTo>
                        <a:pt x="0" y="70"/>
                      </a:lnTo>
                      <a:lnTo>
                        <a:pt x="0" y="83"/>
                      </a:lnTo>
                      <a:lnTo>
                        <a:pt x="9" y="99"/>
                      </a:lnTo>
                      <a:lnTo>
                        <a:pt x="29" y="107"/>
                      </a:lnTo>
                      <a:lnTo>
                        <a:pt x="50" y="113"/>
                      </a:lnTo>
                      <a:lnTo>
                        <a:pt x="69" y="116"/>
                      </a:lnTo>
                      <a:lnTo>
                        <a:pt x="86" y="116"/>
                      </a:lnTo>
                      <a:lnTo>
                        <a:pt x="114" y="111"/>
                      </a:lnTo>
                      <a:lnTo>
                        <a:pt x="134" y="106"/>
                      </a:lnTo>
                      <a:lnTo>
                        <a:pt x="146" y="98"/>
                      </a:lnTo>
                      <a:lnTo>
                        <a:pt x="153" y="89"/>
                      </a:lnTo>
                      <a:lnTo>
                        <a:pt x="155" y="78"/>
                      </a:lnTo>
                      <a:lnTo>
                        <a:pt x="153" y="60"/>
                      </a:lnTo>
                      <a:lnTo>
                        <a:pt x="146" y="11"/>
                      </a:lnTo>
                      <a:lnTo>
                        <a:pt x="72" y="0"/>
                      </a:lnTo>
                    </a:path>
                  </a:pathLst>
                </a:custGeom>
                <a:solidFill>
                  <a:schemeClr val="bg2">
                    <a:alpha val="50000"/>
                  </a:schemeClr>
                </a:solidFill>
                <a:ln w="9525" cap="rnd">
                  <a:noFill/>
                  <a:round/>
                  <a:headEnd/>
                  <a:tailEnd/>
                </a:ln>
                <a:effectLst/>
              </p:spPr>
              <p:txBody>
                <a:bodyPr/>
                <a:lstStyle/>
                <a:p>
                  <a:endParaRPr lang="en-US"/>
                </a:p>
              </p:txBody>
            </p:sp>
            <p:sp>
              <p:nvSpPr>
                <p:cNvPr id="3095" name="Freeform 23"/>
                <p:cNvSpPr>
                  <a:spLocks/>
                </p:cNvSpPr>
                <p:nvPr/>
              </p:nvSpPr>
              <p:spPr bwMode="auto">
                <a:xfrm>
                  <a:off x="494" y="1516"/>
                  <a:ext cx="88" cy="74"/>
                </a:xfrm>
                <a:custGeom>
                  <a:avLst/>
                  <a:gdLst/>
                  <a:ahLst/>
                  <a:cxnLst>
                    <a:cxn ang="0">
                      <a:pos x="87" y="67"/>
                    </a:cxn>
                    <a:cxn ang="0">
                      <a:pos x="76" y="0"/>
                    </a:cxn>
                    <a:cxn ang="0">
                      <a:pos x="33" y="5"/>
                    </a:cxn>
                    <a:cxn ang="0">
                      <a:pos x="0" y="8"/>
                    </a:cxn>
                    <a:cxn ang="0">
                      <a:pos x="9" y="73"/>
                    </a:cxn>
                    <a:cxn ang="0">
                      <a:pos x="12" y="57"/>
                    </a:cxn>
                    <a:cxn ang="0">
                      <a:pos x="22" y="47"/>
                    </a:cxn>
                    <a:cxn ang="0">
                      <a:pos x="40" y="43"/>
                    </a:cxn>
                    <a:cxn ang="0">
                      <a:pos x="60" y="44"/>
                    </a:cxn>
                    <a:cxn ang="0">
                      <a:pos x="76" y="51"/>
                    </a:cxn>
                    <a:cxn ang="0">
                      <a:pos x="87" y="67"/>
                    </a:cxn>
                  </a:cxnLst>
                  <a:rect l="0" t="0" r="r" b="b"/>
                  <a:pathLst>
                    <a:path w="88" h="74">
                      <a:moveTo>
                        <a:pt x="87" y="67"/>
                      </a:moveTo>
                      <a:lnTo>
                        <a:pt x="76" y="0"/>
                      </a:lnTo>
                      <a:lnTo>
                        <a:pt x="33" y="5"/>
                      </a:lnTo>
                      <a:lnTo>
                        <a:pt x="0" y="8"/>
                      </a:lnTo>
                      <a:lnTo>
                        <a:pt x="9" y="73"/>
                      </a:lnTo>
                      <a:lnTo>
                        <a:pt x="12" y="57"/>
                      </a:lnTo>
                      <a:lnTo>
                        <a:pt x="22" y="47"/>
                      </a:lnTo>
                      <a:lnTo>
                        <a:pt x="40" y="43"/>
                      </a:lnTo>
                      <a:lnTo>
                        <a:pt x="60" y="44"/>
                      </a:lnTo>
                      <a:lnTo>
                        <a:pt x="76" y="51"/>
                      </a:lnTo>
                      <a:lnTo>
                        <a:pt x="87" y="67"/>
                      </a:lnTo>
                    </a:path>
                  </a:pathLst>
                </a:custGeom>
                <a:solidFill>
                  <a:schemeClr val="bg2">
                    <a:alpha val="50000"/>
                  </a:schemeClr>
                </a:solidFill>
                <a:ln w="9525" cap="rnd">
                  <a:noFill/>
                  <a:round/>
                  <a:headEnd/>
                  <a:tailEnd/>
                </a:ln>
                <a:effectLst/>
              </p:spPr>
              <p:txBody>
                <a:bodyPr/>
                <a:lstStyle/>
                <a:p>
                  <a:endParaRPr lang="en-US"/>
                </a:p>
              </p:txBody>
            </p:sp>
            <p:sp>
              <p:nvSpPr>
                <p:cNvPr id="3096" name="Freeform 24"/>
                <p:cNvSpPr>
                  <a:spLocks/>
                </p:cNvSpPr>
                <p:nvPr/>
              </p:nvSpPr>
              <p:spPr bwMode="auto">
                <a:xfrm>
                  <a:off x="386" y="1295"/>
                  <a:ext cx="319" cy="286"/>
                </a:xfrm>
                <a:custGeom>
                  <a:avLst/>
                  <a:gdLst/>
                  <a:ahLst/>
                  <a:cxnLst>
                    <a:cxn ang="0">
                      <a:pos x="317" y="275"/>
                    </a:cxn>
                    <a:cxn ang="0">
                      <a:pos x="315" y="254"/>
                    </a:cxn>
                    <a:cxn ang="0">
                      <a:pos x="306" y="235"/>
                    </a:cxn>
                    <a:cxn ang="0">
                      <a:pos x="299" y="219"/>
                    </a:cxn>
                    <a:cxn ang="0">
                      <a:pos x="294" y="194"/>
                    </a:cxn>
                    <a:cxn ang="0">
                      <a:pos x="288" y="161"/>
                    </a:cxn>
                    <a:cxn ang="0">
                      <a:pos x="284" y="126"/>
                    </a:cxn>
                    <a:cxn ang="0">
                      <a:pos x="281" y="94"/>
                    </a:cxn>
                    <a:cxn ang="0">
                      <a:pos x="279" y="67"/>
                    </a:cxn>
                    <a:cxn ang="0">
                      <a:pos x="278" y="43"/>
                    </a:cxn>
                    <a:cxn ang="0">
                      <a:pos x="270" y="29"/>
                    </a:cxn>
                    <a:cxn ang="0">
                      <a:pos x="255" y="16"/>
                    </a:cxn>
                    <a:cxn ang="0">
                      <a:pos x="240" y="9"/>
                    </a:cxn>
                    <a:cxn ang="0">
                      <a:pos x="216" y="2"/>
                    </a:cxn>
                    <a:cxn ang="0">
                      <a:pos x="189" y="0"/>
                    </a:cxn>
                    <a:cxn ang="0">
                      <a:pos x="147" y="0"/>
                    </a:cxn>
                    <a:cxn ang="0">
                      <a:pos x="110" y="2"/>
                    </a:cxn>
                    <a:cxn ang="0">
                      <a:pos x="74" y="9"/>
                    </a:cxn>
                    <a:cxn ang="0">
                      <a:pos x="41" y="21"/>
                    </a:cxn>
                    <a:cxn ang="0">
                      <a:pos x="20" y="35"/>
                    </a:cxn>
                    <a:cxn ang="0">
                      <a:pos x="8" y="47"/>
                    </a:cxn>
                    <a:cxn ang="0">
                      <a:pos x="0" y="61"/>
                    </a:cxn>
                    <a:cxn ang="0">
                      <a:pos x="2" y="75"/>
                    </a:cxn>
                    <a:cxn ang="0">
                      <a:pos x="5" y="89"/>
                    </a:cxn>
                    <a:cxn ang="0">
                      <a:pos x="15" y="104"/>
                    </a:cxn>
                    <a:cxn ang="0">
                      <a:pos x="23" y="123"/>
                    </a:cxn>
                    <a:cxn ang="0">
                      <a:pos x="27" y="149"/>
                    </a:cxn>
                    <a:cxn ang="0">
                      <a:pos x="30" y="176"/>
                    </a:cxn>
                    <a:cxn ang="0">
                      <a:pos x="35" y="200"/>
                    </a:cxn>
                    <a:cxn ang="0">
                      <a:pos x="36" y="235"/>
                    </a:cxn>
                    <a:cxn ang="0">
                      <a:pos x="38" y="265"/>
                    </a:cxn>
                    <a:cxn ang="0">
                      <a:pos x="38" y="285"/>
                    </a:cxn>
                    <a:cxn ang="0">
                      <a:pos x="48" y="260"/>
                    </a:cxn>
                    <a:cxn ang="0">
                      <a:pos x="68" y="248"/>
                    </a:cxn>
                    <a:cxn ang="0">
                      <a:pos x="86" y="241"/>
                    </a:cxn>
                    <a:cxn ang="0">
                      <a:pos x="108" y="236"/>
                    </a:cxn>
                    <a:cxn ang="0">
                      <a:pos x="143" y="229"/>
                    </a:cxn>
                    <a:cxn ang="0">
                      <a:pos x="177" y="228"/>
                    </a:cxn>
                    <a:cxn ang="0">
                      <a:pos x="197" y="228"/>
                    </a:cxn>
                    <a:cxn ang="0">
                      <a:pos x="228" y="230"/>
                    </a:cxn>
                    <a:cxn ang="0">
                      <a:pos x="264" y="237"/>
                    </a:cxn>
                    <a:cxn ang="0">
                      <a:pos x="287" y="246"/>
                    </a:cxn>
                    <a:cxn ang="0">
                      <a:pos x="302" y="255"/>
                    </a:cxn>
                    <a:cxn ang="0">
                      <a:pos x="318" y="268"/>
                    </a:cxn>
                  </a:cxnLst>
                  <a:rect l="0" t="0" r="r" b="b"/>
                  <a:pathLst>
                    <a:path w="319" h="286">
                      <a:moveTo>
                        <a:pt x="317" y="275"/>
                      </a:moveTo>
                      <a:lnTo>
                        <a:pt x="315" y="254"/>
                      </a:lnTo>
                      <a:lnTo>
                        <a:pt x="306" y="235"/>
                      </a:lnTo>
                      <a:lnTo>
                        <a:pt x="299" y="219"/>
                      </a:lnTo>
                      <a:lnTo>
                        <a:pt x="294" y="194"/>
                      </a:lnTo>
                      <a:lnTo>
                        <a:pt x="288" y="161"/>
                      </a:lnTo>
                      <a:lnTo>
                        <a:pt x="284" y="126"/>
                      </a:lnTo>
                      <a:lnTo>
                        <a:pt x="281" y="94"/>
                      </a:lnTo>
                      <a:lnTo>
                        <a:pt x="279" y="67"/>
                      </a:lnTo>
                      <a:lnTo>
                        <a:pt x="278" y="43"/>
                      </a:lnTo>
                      <a:lnTo>
                        <a:pt x="270" y="29"/>
                      </a:lnTo>
                      <a:lnTo>
                        <a:pt x="255" y="16"/>
                      </a:lnTo>
                      <a:lnTo>
                        <a:pt x="240" y="9"/>
                      </a:lnTo>
                      <a:lnTo>
                        <a:pt x="216" y="2"/>
                      </a:lnTo>
                      <a:lnTo>
                        <a:pt x="189" y="0"/>
                      </a:lnTo>
                      <a:lnTo>
                        <a:pt x="147" y="0"/>
                      </a:lnTo>
                      <a:lnTo>
                        <a:pt x="110" y="2"/>
                      </a:lnTo>
                      <a:lnTo>
                        <a:pt x="74" y="9"/>
                      </a:lnTo>
                      <a:lnTo>
                        <a:pt x="41" y="21"/>
                      </a:lnTo>
                      <a:lnTo>
                        <a:pt x="20" y="35"/>
                      </a:lnTo>
                      <a:lnTo>
                        <a:pt x="8" y="47"/>
                      </a:lnTo>
                      <a:lnTo>
                        <a:pt x="0" y="61"/>
                      </a:lnTo>
                      <a:lnTo>
                        <a:pt x="2" y="75"/>
                      </a:lnTo>
                      <a:lnTo>
                        <a:pt x="5" y="89"/>
                      </a:lnTo>
                      <a:lnTo>
                        <a:pt x="15" y="104"/>
                      </a:lnTo>
                      <a:lnTo>
                        <a:pt x="23" y="123"/>
                      </a:lnTo>
                      <a:lnTo>
                        <a:pt x="27" y="149"/>
                      </a:lnTo>
                      <a:lnTo>
                        <a:pt x="30" y="176"/>
                      </a:lnTo>
                      <a:lnTo>
                        <a:pt x="35" y="200"/>
                      </a:lnTo>
                      <a:lnTo>
                        <a:pt x="36" y="235"/>
                      </a:lnTo>
                      <a:lnTo>
                        <a:pt x="38" y="265"/>
                      </a:lnTo>
                      <a:lnTo>
                        <a:pt x="38" y="285"/>
                      </a:lnTo>
                      <a:lnTo>
                        <a:pt x="48" y="260"/>
                      </a:lnTo>
                      <a:lnTo>
                        <a:pt x="68" y="248"/>
                      </a:lnTo>
                      <a:lnTo>
                        <a:pt x="86" y="241"/>
                      </a:lnTo>
                      <a:lnTo>
                        <a:pt x="108" y="236"/>
                      </a:lnTo>
                      <a:lnTo>
                        <a:pt x="143" y="229"/>
                      </a:lnTo>
                      <a:lnTo>
                        <a:pt x="177" y="228"/>
                      </a:lnTo>
                      <a:lnTo>
                        <a:pt x="197" y="228"/>
                      </a:lnTo>
                      <a:lnTo>
                        <a:pt x="228" y="230"/>
                      </a:lnTo>
                      <a:lnTo>
                        <a:pt x="264" y="237"/>
                      </a:lnTo>
                      <a:lnTo>
                        <a:pt x="287" y="246"/>
                      </a:lnTo>
                      <a:lnTo>
                        <a:pt x="302" y="255"/>
                      </a:lnTo>
                      <a:lnTo>
                        <a:pt x="318" y="268"/>
                      </a:lnTo>
                    </a:path>
                  </a:pathLst>
                </a:custGeom>
                <a:solidFill>
                  <a:schemeClr val="bg2">
                    <a:alpha val="50000"/>
                  </a:schemeClr>
                </a:solidFill>
                <a:ln w="9525" cap="rnd">
                  <a:noFill/>
                  <a:round/>
                  <a:headEnd type="none" w="sm" len="sm"/>
                  <a:tailEnd type="none" w="sm" len="sm"/>
                </a:ln>
                <a:effectLst/>
              </p:spPr>
              <p:txBody>
                <a:bodyPr/>
                <a:lstStyle/>
                <a:p>
                  <a:endParaRPr lang="en-US"/>
                </a:p>
              </p:txBody>
            </p:sp>
            <p:sp>
              <p:nvSpPr>
                <p:cNvPr id="3097" name="Freeform 25"/>
                <p:cNvSpPr>
                  <a:spLocks/>
                </p:cNvSpPr>
                <p:nvPr/>
              </p:nvSpPr>
              <p:spPr bwMode="auto">
                <a:xfrm>
                  <a:off x="5101" y="1353"/>
                  <a:ext cx="551" cy="335"/>
                </a:xfrm>
                <a:custGeom>
                  <a:avLst/>
                  <a:gdLst/>
                  <a:ahLst/>
                  <a:cxnLst>
                    <a:cxn ang="0">
                      <a:pos x="534" y="48"/>
                    </a:cxn>
                    <a:cxn ang="0">
                      <a:pos x="550" y="117"/>
                    </a:cxn>
                    <a:cxn ang="0">
                      <a:pos x="540" y="142"/>
                    </a:cxn>
                    <a:cxn ang="0">
                      <a:pos x="517" y="179"/>
                    </a:cxn>
                    <a:cxn ang="0">
                      <a:pos x="493" y="212"/>
                    </a:cxn>
                    <a:cxn ang="0">
                      <a:pos x="465" y="239"/>
                    </a:cxn>
                    <a:cxn ang="0">
                      <a:pos x="430" y="267"/>
                    </a:cxn>
                    <a:cxn ang="0">
                      <a:pos x="397" y="286"/>
                    </a:cxn>
                    <a:cxn ang="0">
                      <a:pos x="361" y="304"/>
                    </a:cxn>
                    <a:cxn ang="0">
                      <a:pos x="315" y="320"/>
                    </a:cxn>
                    <a:cxn ang="0">
                      <a:pos x="280" y="328"/>
                    </a:cxn>
                    <a:cxn ang="0">
                      <a:pos x="238" y="334"/>
                    </a:cxn>
                    <a:cxn ang="0">
                      <a:pos x="199" y="334"/>
                    </a:cxn>
                    <a:cxn ang="0">
                      <a:pos x="157" y="329"/>
                    </a:cxn>
                    <a:cxn ang="0">
                      <a:pos x="114" y="317"/>
                    </a:cxn>
                    <a:cxn ang="0">
                      <a:pos x="75" y="298"/>
                    </a:cxn>
                    <a:cxn ang="0">
                      <a:pos x="52" y="282"/>
                    </a:cxn>
                    <a:cxn ang="0">
                      <a:pos x="24" y="258"/>
                    </a:cxn>
                    <a:cxn ang="0">
                      <a:pos x="9" y="238"/>
                    </a:cxn>
                    <a:cxn ang="0">
                      <a:pos x="0" y="222"/>
                    </a:cxn>
                    <a:cxn ang="0">
                      <a:pos x="0" y="204"/>
                    </a:cxn>
                    <a:cxn ang="0">
                      <a:pos x="6" y="182"/>
                    </a:cxn>
                    <a:cxn ang="0">
                      <a:pos x="18" y="166"/>
                    </a:cxn>
                    <a:cxn ang="0">
                      <a:pos x="27" y="131"/>
                    </a:cxn>
                    <a:cxn ang="0">
                      <a:pos x="31" y="112"/>
                    </a:cxn>
                    <a:cxn ang="0">
                      <a:pos x="283" y="128"/>
                    </a:cxn>
                    <a:cxn ang="0">
                      <a:pos x="316" y="122"/>
                    </a:cxn>
                    <a:cxn ang="0">
                      <a:pos x="357" y="109"/>
                    </a:cxn>
                    <a:cxn ang="0">
                      <a:pos x="388" y="93"/>
                    </a:cxn>
                    <a:cxn ang="0">
                      <a:pos x="421" y="73"/>
                    </a:cxn>
                    <a:cxn ang="0">
                      <a:pos x="453" y="44"/>
                    </a:cxn>
                    <a:cxn ang="0">
                      <a:pos x="472" y="19"/>
                    </a:cxn>
                    <a:cxn ang="0">
                      <a:pos x="486" y="0"/>
                    </a:cxn>
                    <a:cxn ang="0">
                      <a:pos x="534" y="48"/>
                    </a:cxn>
                  </a:cxnLst>
                  <a:rect l="0" t="0" r="r" b="b"/>
                  <a:pathLst>
                    <a:path w="551" h="335">
                      <a:moveTo>
                        <a:pt x="534" y="48"/>
                      </a:moveTo>
                      <a:lnTo>
                        <a:pt x="550" y="117"/>
                      </a:lnTo>
                      <a:lnTo>
                        <a:pt x="540" y="142"/>
                      </a:lnTo>
                      <a:lnTo>
                        <a:pt x="517" y="179"/>
                      </a:lnTo>
                      <a:lnTo>
                        <a:pt x="493" y="212"/>
                      </a:lnTo>
                      <a:lnTo>
                        <a:pt x="465" y="239"/>
                      </a:lnTo>
                      <a:lnTo>
                        <a:pt x="430" y="267"/>
                      </a:lnTo>
                      <a:lnTo>
                        <a:pt x="397" y="286"/>
                      </a:lnTo>
                      <a:lnTo>
                        <a:pt x="361" y="304"/>
                      </a:lnTo>
                      <a:lnTo>
                        <a:pt x="315" y="320"/>
                      </a:lnTo>
                      <a:lnTo>
                        <a:pt x="280" y="328"/>
                      </a:lnTo>
                      <a:lnTo>
                        <a:pt x="238" y="334"/>
                      </a:lnTo>
                      <a:lnTo>
                        <a:pt x="199" y="334"/>
                      </a:lnTo>
                      <a:lnTo>
                        <a:pt x="157" y="329"/>
                      </a:lnTo>
                      <a:lnTo>
                        <a:pt x="114" y="317"/>
                      </a:lnTo>
                      <a:lnTo>
                        <a:pt x="75" y="298"/>
                      </a:lnTo>
                      <a:lnTo>
                        <a:pt x="52" y="282"/>
                      </a:lnTo>
                      <a:lnTo>
                        <a:pt x="24" y="258"/>
                      </a:lnTo>
                      <a:lnTo>
                        <a:pt x="9" y="238"/>
                      </a:lnTo>
                      <a:lnTo>
                        <a:pt x="0" y="222"/>
                      </a:lnTo>
                      <a:lnTo>
                        <a:pt x="0" y="204"/>
                      </a:lnTo>
                      <a:lnTo>
                        <a:pt x="6" y="182"/>
                      </a:lnTo>
                      <a:lnTo>
                        <a:pt x="18" y="166"/>
                      </a:lnTo>
                      <a:lnTo>
                        <a:pt x="27" y="131"/>
                      </a:lnTo>
                      <a:lnTo>
                        <a:pt x="31" y="112"/>
                      </a:lnTo>
                      <a:lnTo>
                        <a:pt x="283" y="128"/>
                      </a:lnTo>
                      <a:lnTo>
                        <a:pt x="316" y="122"/>
                      </a:lnTo>
                      <a:lnTo>
                        <a:pt x="357" y="109"/>
                      </a:lnTo>
                      <a:lnTo>
                        <a:pt x="388" y="93"/>
                      </a:lnTo>
                      <a:lnTo>
                        <a:pt x="421" y="73"/>
                      </a:lnTo>
                      <a:lnTo>
                        <a:pt x="453" y="44"/>
                      </a:lnTo>
                      <a:lnTo>
                        <a:pt x="472" y="19"/>
                      </a:lnTo>
                      <a:lnTo>
                        <a:pt x="486" y="0"/>
                      </a:lnTo>
                      <a:lnTo>
                        <a:pt x="534" y="48"/>
                      </a:lnTo>
                    </a:path>
                  </a:pathLst>
                </a:custGeom>
                <a:solidFill>
                  <a:schemeClr val="bg2">
                    <a:alpha val="50000"/>
                  </a:schemeClr>
                </a:solidFill>
                <a:ln w="9525" cap="rnd">
                  <a:noFill/>
                  <a:round/>
                  <a:headEnd/>
                  <a:tailEnd/>
                </a:ln>
                <a:effectLst/>
              </p:spPr>
              <p:txBody>
                <a:bodyPr/>
                <a:lstStyle/>
                <a:p>
                  <a:endParaRPr lang="en-US"/>
                </a:p>
              </p:txBody>
            </p:sp>
            <p:sp>
              <p:nvSpPr>
                <p:cNvPr id="3098" name="Freeform 26"/>
                <p:cNvSpPr>
                  <a:spLocks/>
                </p:cNvSpPr>
                <p:nvPr/>
              </p:nvSpPr>
              <p:spPr bwMode="auto">
                <a:xfrm>
                  <a:off x="5197" y="935"/>
                  <a:ext cx="475" cy="552"/>
                </a:xfrm>
                <a:custGeom>
                  <a:avLst/>
                  <a:gdLst/>
                  <a:ahLst/>
                  <a:cxnLst>
                    <a:cxn ang="0">
                      <a:pos x="0" y="0"/>
                    </a:cxn>
                    <a:cxn ang="0">
                      <a:pos x="0" y="294"/>
                    </a:cxn>
                    <a:cxn ang="0">
                      <a:pos x="28" y="291"/>
                    </a:cxn>
                    <a:cxn ang="0">
                      <a:pos x="63" y="293"/>
                    </a:cxn>
                    <a:cxn ang="0">
                      <a:pos x="121" y="299"/>
                    </a:cxn>
                    <a:cxn ang="0">
                      <a:pos x="178" y="310"/>
                    </a:cxn>
                    <a:cxn ang="0">
                      <a:pos x="231" y="323"/>
                    </a:cxn>
                    <a:cxn ang="0">
                      <a:pos x="274" y="339"/>
                    </a:cxn>
                    <a:cxn ang="0">
                      <a:pos x="325" y="364"/>
                    </a:cxn>
                    <a:cxn ang="0">
                      <a:pos x="364" y="390"/>
                    </a:cxn>
                    <a:cxn ang="0">
                      <a:pos x="393" y="415"/>
                    </a:cxn>
                    <a:cxn ang="0">
                      <a:pos x="414" y="439"/>
                    </a:cxn>
                    <a:cxn ang="0">
                      <a:pos x="427" y="461"/>
                    </a:cxn>
                    <a:cxn ang="0">
                      <a:pos x="439" y="488"/>
                    </a:cxn>
                    <a:cxn ang="0">
                      <a:pos x="444" y="513"/>
                    </a:cxn>
                    <a:cxn ang="0">
                      <a:pos x="451" y="551"/>
                    </a:cxn>
                    <a:cxn ang="0">
                      <a:pos x="457" y="518"/>
                    </a:cxn>
                    <a:cxn ang="0">
                      <a:pos x="466" y="481"/>
                    </a:cxn>
                    <a:cxn ang="0">
                      <a:pos x="469" y="453"/>
                    </a:cxn>
                    <a:cxn ang="0">
                      <a:pos x="474" y="420"/>
                    </a:cxn>
                    <a:cxn ang="0">
                      <a:pos x="472" y="393"/>
                    </a:cxn>
                    <a:cxn ang="0">
                      <a:pos x="466" y="361"/>
                    </a:cxn>
                    <a:cxn ang="0">
                      <a:pos x="459" y="317"/>
                    </a:cxn>
                    <a:cxn ang="0">
                      <a:pos x="444" y="279"/>
                    </a:cxn>
                    <a:cxn ang="0">
                      <a:pos x="424" y="238"/>
                    </a:cxn>
                    <a:cxn ang="0">
                      <a:pos x="399" y="196"/>
                    </a:cxn>
                    <a:cxn ang="0">
                      <a:pos x="363" y="152"/>
                    </a:cxn>
                    <a:cxn ang="0">
                      <a:pos x="322" y="116"/>
                    </a:cxn>
                    <a:cxn ang="0">
                      <a:pos x="286" y="87"/>
                    </a:cxn>
                    <a:cxn ang="0">
                      <a:pos x="241" y="60"/>
                    </a:cxn>
                    <a:cxn ang="0">
                      <a:pos x="195" y="40"/>
                    </a:cxn>
                    <a:cxn ang="0">
                      <a:pos x="141" y="21"/>
                    </a:cxn>
                    <a:cxn ang="0">
                      <a:pos x="94" y="10"/>
                    </a:cxn>
                    <a:cxn ang="0">
                      <a:pos x="39" y="3"/>
                    </a:cxn>
                    <a:cxn ang="0">
                      <a:pos x="0" y="0"/>
                    </a:cxn>
                  </a:cxnLst>
                  <a:rect l="0" t="0" r="r" b="b"/>
                  <a:pathLst>
                    <a:path w="475" h="552">
                      <a:moveTo>
                        <a:pt x="0" y="0"/>
                      </a:moveTo>
                      <a:lnTo>
                        <a:pt x="0" y="294"/>
                      </a:lnTo>
                      <a:lnTo>
                        <a:pt x="28" y="291"/>
                      </a:lnTo>
                      <a:lnTo>
                        <a:pt x="63" y="293"/>
                      </a:lnTo>
                      <a:lnTo>
                        <a:pt x="121" y="299"/>
                      </a:lnTo>
                      <a:lnTo>
                        <a:pt x="178" y="310"/>
                      </a:lnTo>
                      <a:lnTo>
                        <a:pt x="231" y="323"/>
                      </a:lnTo>
                      <a:lnTo>
                        <a:pt x="274" y="339"/>
                      </a:lnTo>
                      <a:lnTo>
                        <a:pt x="325" y="364"/>
                      </a:lnTo>
                      <a:lnTo>
                        <a:pt x="364" y="390"/>
                      </a:lnTo>
                      <a:lnTo>
                        <a:pt x="393" y="415"/>
                      </a:lnTo>
                      <a:lnTo>
                        <a:pt x="414" y="439"/>
                      </a:lnTo>
                      <a:lnTo>
                        <a:pt x="427" y="461"/>
                      </a:lnTo>
                      <a:lnTo>
                        <a:pt x="439" y="488"/>
                      </a:lnTo>
                      <a:lnTo>
                        <a:pt x="444" y="513"/>
                      </a:lnTo>
                      <a:lnTo>
                        <a:pt x="451" y="551"/>
                      </a:lnTo>
                      <a:lnTo>
                        <a:pt x="457" y="518"/>
                      </a:lnTo>
                      <a:lnTo>
                        <a:pt x="466" y="481"/>
                      </a:lnTo>
                      <a:lnTo>
                        <a:pt x="469" y="453"/>
                      </a:lnTo>
                      <a:lnTo>
                        <a:pt x="474" y="420"/>
                      </a:lnTo>
                      <a:lnTo>
                        <a:pt x="472" y="393"/>
                      </a:lnTo>
                      <a:lnTo>
                        <a:pt x="466" y="361"/>
                      </a:lnTo>
                      <a:lnTo>
                        <a:pt x="459" y="317"/>
                      </a:lnTo>
                      <a:lnTo>
                        <a:pt x="444" y="279"/>
                      </a:lnTo>
                      <a:lnTo>
                        <a:pt x="424" y="238"/>
                      </a:lnTo>
                      <a:lnTo>
                        <a:pt x="399" y="196"/>
                      </a:lnTo>
                      <a:lnTo>
                        <a:pt x="363" y="152"/>
                      </a:lnTo>
                      <a:lnTo>
                        <a:pt x="322" y="116"/>
                      </a:lnTo>
                      <a:lnTo>
                        <a:pt x="286" y="87"/>
                      </a:lnTo>
                      <a:lnTo>
                        <a:pt x="241" y="60"/>
                      </a:lnTo>
                      <a:lnTo>
                        <a:pt x="195" y="40"/>
                      </a:lnTo>
                      <a:lnTo>
                        <a:pt x="141" y="21"/>
                      </a:lnTo>
                      <a:lnTo>
                        <a:pt x="94" y="10"/>
                      </a:lnTo>
                      <a:lnTo>
                        <a:pt x="39" y="3"/>
                      </a:lnTo>
                      <a:lnTo>
                        <a:pt x="0" y="0"/>
                      </a:lnTo>
                    </a:path>
                  </a:pathLst>
                </a:custGeom>
                <a:solidFill>
                  <a:schemeClr val="bg2">
                    <a:alpha val="50000"/>
                  </a:schemeClr>
                </a:solidFill>
                <a:ln w="9525" cap="rnd">
                  <a:noFill/>
                  <a:round/>
                  <a:headEnd/>
                  <a:tailEnd/>
                </a:ln>
                <a:effectLst/>
              </p:spPr>
              <p:txBody>
                <a:bodyPr/>
                <a:lstStyle/>
                <a:p>
                  <a:endParaRPr lang="en-US"/>
                </a:p>
              </p:txBody>
            </p:sp>
            <p:sp>
              <p:nvSpPr>
                <p:cNvPr id="3099" name="Freeform 27"/>
                <p:cNvSpPr>
                  <a:spLocks/>
                </p:cNvSpPr>
                <p:nvPr/>
              </p:nvSpPr>
              <p:spPr bwMode="auto">
                <a:xfrm>
                  <a:off x="5228" y="1503"/>
                  <a:ext cx="156" cy="117"/>
                </a:xfrm>
                <a:custGeom>
                  <a:avLst/>
                  <a:gdLst/>
                  <a:ahLst/>
                  <a:cxnLst>
                    <a:cxn ang="0">
                      <a:pos x="83" y="0"/>
                    </a:cxn>
                    <a:cxn ang="0">
                      <a:pos x="134" y="19"/>
                    </a:cxn>
                    <a:cxn ang="0">
                      <a:pos x="152" y="45"/>
                    </a:cxn>
                    <a:cxn ang="0">
                      <a:pos x="155" y="70"/>
                    </a:cxn>
                    <a:cxn ang="0">
                      <a:pos x="155" y="83"/>
                    </a:cxn>
                    <a:cxn ang="0">
                      <a:pos x="146" y="99"/>
                    </a:cxn>
                    <a:cxn ang="0">
                      <a:pos x="126" y="107"/>
                    </a:cxn>
                    <a:cxn ang="0">
                      <a:pos x="105" y="113"/>
                    </a:cxn>
                    <a:cxn ang="0">
                      <a:pos x="86" y="116"/>
                    </a:cxn>
                    <a:cxn ang="0">
                      <a:pos x="69" y="116"/>
                    </a:cxn>
                    <a:cxn ang="0">
                      <a:pos x="41" y="111"/>
                    </a:cxn>
                    <a:cxn ang="0">
                      <a:pos x="21" y="106"/>
                    </a:cxn>
                    <a:cxn ang="0">
                      <a:pos x="9" y="98"/>
                    </a:cxn>
                    <a:cxn ang="0">
                      <a:pos x="2" y="89"/>
                    </a:cxn>
                    <a:cxn ang="0">
                      <a:pos x="0" y="78"/>
                    </a:cxn>
                    <a:cxn ang="0">
                      <a:pos x="2" y="60"/>
                    </a:cxn>
                    <a:cxn ang="0">
                      <a:pos x="9" y="11"/>
                    </a:cxn>
                    <a:cxn ang="0">
                      <a:pos x="83" y="0"/>
                    </a:cxn>
                  </a:cxnLst>
                  <a:rect l="0" t="0" r="r" b="b"/>
                  <a:pathLst>
                    <a:path w="156" h="117">
                      <a:moveTo>
                        <a:pt x="83" y="0"/>
                      </a:moveTo>
                      <a:lnTo>
                        <a:pt x="134" y="19"/>
                      </a:lnTo>
                      <a:lnTo>
                        <a:pt x="152" y="45"/>
                      </a:lnTo>
                      <a:lnTo>
                        <a:pt x="155" y="70"/>
                      </a:lnTo>
                      <a:lnTo>
                        <a:pt x="155" y="83"/>
                      </a:lnTo>
                      <a:lnTo>
                        <a:pt x="146" y="99"/>
                      </a:lnTo>
                      <a:lnTo>
                        <a:pt x="126" y="107"/>
                      </a:lnTo>
                      <a:lnTo>
                        <a:pt x="105" y="113"/>
                      </a:lnTo>
                      <a:lnTo>
                        <a:pt x="86" y="116"/>
                      </a:lnTo>
                      <a:lnTo>
                        <a:pt x="69" y="116"/>
                      </a:lnTo>
                      <a:lnTo>
                        <a:pt x="41" y="111"/>
                      </a:lnTo>
                      <a:lnTo>
                        <a:pt x="21" y="106"/>
                      </a:lnTo>
                      <a:lnTo>
                        <a:pt x="9" y="98"/>
                      </a:lnTo>
                      <a:lnTo>
                        <a:pt x="2" y="89"/>
                      </a:lnTo>
                      <a:lnTo>
                        <a:pt x="0" y="78"/>
                      </a:lnTo>
                      <a:lnTo>
                        <a:pt x="2" y="60"/>
                      </a:lnTo>
                      <a:lnTo>
                        <a:pt x="9" y="11"/>
                      </a:lnTo>
                      <a:lnTo>
                        <a:pt x="83" y="0"/>
                      </a:lnTo>
                    </a:path>
                  </a:pathLst>
                </a:custGeom>
                <a:solidFill>
                  <a:schemeClr val="bg2">
                    <a:alpha val="50000"/>
                  </a:schemeClr>
                </a:solidFill>
                <a:ln w="9525" cap="rnd">
                  <a:noFill/>
                  <a:round/>
                  <a:headEnd/>
                  <a:tailEnd/>
                </a:ln>
                <a:effectLst/>
              </p:spPr>
              <p:txBody>
                <a:bodyPr/>
                <a:lstStyle/>
                <a:p>
                  <a:endParaRPr lang="en-US"/>
                </a:p>
              </p:txBody>
            </p:sp>
            <p:sp>
              <p:nvSpPr>
                <p:cNvPr id="3100" name="Freeform 28"/>
                <p:cNvSpPr>
                  <a:spLocks/>
                </p:cNvSpPr>
                <p:nvPr/>
              </p:nvSpPr>
              <p:spPr bwMode="auto">
                <a:xfrm>
                  <a:off x="5224" y="1515"/>
                  <a:ext cx="88" cy="75"/>
                </a:xfrm>
                <a:custGeom>
                  <a:avLst/>
                  <a:gdLst/>
                  <a:ahLst/>
                  <a:cxnLst>
                    <a:cxn ang="0">
                      <a:pos x="0" y="69"/>
                    </a:cxn>
                    <a:cxn ang="0">
                      <a:pos x="11" y="0"/>
                    </a:cxn>
                    <a:cxn ang="0">
                      <a:pos x="54" y="5"/>
                    </a:cxn>
                    <a:cxn ang="0">
                      <a:pos x="87" y="9"/>
                    </a:cxn>
                    <a:cxn ang="0">
                      <a:pos x="78" y="74"/>
                    </a:cxn>
                    <a:cxn ang="0">
                      <a:pos x="75" y="59"/>
                    </a:cxn>
                    <a:cxn ang="0">
                      <a:pos x="65" y="48"/>
                    </a:cxn>
                    <a:cxn ang="0">
                      <a:pos x="47" y="44"/>
                    </a:cxn>
                    <a:cxn ang="0">
                      <a:pos x="27" y="45"/>
                    </a:cxn>
                    <a:cxn ang="0">
                      <a:pos x="11" y="52"/>
                    </a:cxn>
                    <a:cxn ang="0">
                      <a:pos x="0" y="69"/>
                    </a:cxn>
                  </a:cxnLst>
                  <a:rect l="0" t="0" r="r" b="b"/>
                  <a:pathLst>
                    <a:path w="88" h="75">
                      <a:moveTo>
                        <a:pt x="0" y="69"/>
                      </a:moveTo>
                      <a:lnTo>
                        <a:pt x="11" y="0"/>
                      </a:lnTo>
                      <a:lnTo>
                        <a:pt x="54" y="5"/>
                      </a:lnTo>
                      <a:lnTo>
                        <a:pt x="87" y="9"/>
                      </a:lnTo>
                      <a:lnTo>
                        <a:pt x="78" y="74"/>
                      </a:lnTo>
                      <a:lnTo>
                        <a:pt x="75" y="59"/>
                      </a:lnTo>
                      <a:lnTo>
                        <a:pt x="65" y="48"/>
                      </a:lnTo>
                      <a:lnTo>
                        <a:pt x="47" y="44"/>
                      </a:lnTo>
                      <a:lnTo>
                        <a:pt x="27" y="45"/>
                      </a:lnTo>
                      <a:lnTo>
                        <a:pt x="11" y="52"/>
                      </a:lnTo>
                      <a:lnTo>
                        <a:pt x="0" y="69"/>
                      </a:lnTo>
                    </a:path>
                  </a:pathLst>
                </a:custGeom>
                <a:solidFill>
                  <a:schemeClr val="bg2">
                    <a:alpha val="50000"/>
                  </a:schemeClr>
                </a:solidFill>
                <a:ln w="9525" cap="rnd">
                  <a:noFill/>
                  <a:round/>
                  <a:headEnd/>
                  <a:tailEnd/>
                </a:ln>
                <a:effectLst/>
              </p:spPr>
              <p:txBody>
                <a:bodyPr/>
                <a:lstStyle/>
                <a:p>
                  <a:endParaRPr lang="en-US"/>
                </a:p>
              </p:txBody>
            </p:sp>
            <p:sp>
              <p:nvSpPr>
                <p:cNvPr id="3101" name="Freeform 29"/>
                <p:cNvSpPr>
                  <a:spLocks/>
                </p:cNvSpPr>
                <p:nvPr/>
              </p:nvSpPr>
              <p:spPr bwMode="auto">
                <a:xfrm>
                  <a:off x="5101" y="1295"/>
                  <a:ext cx="319" cy="286"/>
                </a:xfrm>
                <a:custGeom>
                  <a:avLst/>
                  <a:gdLst/>
                  <a:ahLst/>
                  <a:cxnLst>
                    <a:cxn ang="0">
                      <a:pos x="1" y="275"/>
                    </a:cxn>
                    <a:cxn ang="0">
                      <a:pos x="3" y="254"/>
                    </a:cxn>
                    <a:cxn ang="0">
                      <a:pos x="12" y="235"/>
                    </a:cxn>
                    <a:cxn ang="0">
                      <a:pos x="19" y="219"/>
                    </a:cxn>
                    <a:cxn ang="0">
                      <a:pos x="24" y="194"/>
                    </a:cxn>
                    <a:cxn ang="0">
                      <a:pos x="30" y="161"/>
                    </a:cxn>
                    <a:cxn ang="0">
                      <a:pos x="34" y="126"/>
                    </a:cxn>
                    <a:cxn ang="0">
                      <a:pos x="37" y="94"/>
                    </a:cxn>
                    <a:cxn ang="0">
                      <a:pos x="39" y="67"/>
                    </a:cxn>
                    <a:cxn ang="0">
                      <a:pos x="40" y="43"/>
                    </a:cxn>
                    <a:cxn ang="0">
                      <a:pos x="48" y="29"/>
                    </a:cxn>
                    <a:cxn ang="0">
                      <a:pos x="63" y="16"/>
                    </a:cxn>
                    <a:cxn ang="0">
                      <a:pos x="78" y="9"/>
                    </a:cxn>
                    <a:cxn ang="0">
                      <a:pos x="102" y="2"/>
                    </a:cxn>
                    <a:cxn ang="0">
                      <a:pos x="129" y="0"/>
                    </a:cxn>
                    <a:cxn ang="0">
                      <a:pos x="171" y="0"/>
                    </a:cxn>
                    <a:cxn ang="0">
                      <a:pos x="208" y="2"/>
                    </a:cxn>
                    <a:cxn ang="0">
                      <a:pos x="244" y="9"/>
                    </a:cxn>
                    <a:cxn ang="0">
                      <a:pos x="277" y="21"/>
                    </a:cxn>
                    <a:cxn ang="0">
                      <a:pos x="298" y="35"/>
                    </a:cxn>
                    <a:cxn ang="0">
                      <a:pos x="310" y="47"/>
                    </a:cxn>
                    <a:cxn ang="0">
                      <a:pos x="318" y="61"/>
                    </a:cxn>
                    <a:cxn ang="0">
                      <a:pos x="316" y="75"/>
                    </a:cxn>
                    <a:cxn ang="0">
                      <a:pos x="313" y="89"/>
                    </a:cxn>
                    <a:cxn ang="0">
                      <a:pos x="303" y="104"/>
                    </a:cxn>
                    <a:cxn ang="0">
                      <a:pos x="295" y="123"/>
                    </a:cxn>
                    <a:cxn ang="0">
                      <a:pos x="291" y="149"/>
                    </a:cxn>
                    <a:cxn ang="0">
                      <a:pos x="288" y="176"/>
                    </a:cxn>
                    <a:cxn ang="0">
                      <a:pos x="283" y="200"/>
                    </a:cxn>
                    <a:cxn ang="0">
                      <a:pos x="282" y="235"/>
                    </a:cxn>
                    <a:cxn ang="0">
                      <a:pos x="280" y="265"/>
                    </a:cxn>
                    <a:cxn ang="0">
                      <a:pos x="280" y="285"/>
                    </a:cxn>
                    <a:cxn ang="0">
                      <a:pos x="270" y="260"/>
                    </a:cxn>
                    <a:cxn ang="0">
                      <a:pos x="250" y="248"/>
                    </a:cxn>
                    <a:cxn ang="0">
                      <a:pos x="232" y="241"/>
                    </a:cxn>
                    <a:cxn ang="0">
                      <a:pos x="210" y="236"/>
                    </a:cxn>
                    <a:cxn ang="0">
                      <a:pos x="175" y="229"/>
                    </a:cxn>
                    <a:cxn ang="0">
                      <a:pos x="141" y="228"/>
                    </a:cxn>
                    <a:cxn ang="0">
                      <a:pos x="121" y="228"/>
                    </a:cxn>
                    <a:cxn ang="0">
                      <a:pos x="90" y="230"/>
                    </a:cxn>
                    <a:cxn ang="0">
                      <a:pos x="54" y="237"/>
                    </a:cxn>
                    <a:cxn ang="0">
                      <a:pos x="31" y="246"/>
                    </a:cxn>
                    <a:cxn ang="0">
                      <a:pos x="16" y="255"/>
                    </a:cxn>
                    <a:cxn ang="0">
                      <a:pos x="0" y="268"/>
                    </a:cxn>
                  </a:cxnLst>
                  <a:rect l="0" t="0" r="r" b="b"/>
                  <a:pathLst>
                    <a:path w="319" h="286">
                      <a:moveTo>
                        <a:pt x="1" y="275"/>
                      </a:moveTo>
                      <a:lnTo>
                        <a:pt x="3" y="254"/>
                      </a:lnTo>
                      <a:lnTo>
                        <a:pt x="12" y="235"/>
                      </a:lnTo>
                      <a:lnTo>
                        <a:pt x="19" y="219"/>
                      </a:lnTo>
                      <a:lnTo>
                        <a:pt x="24" y="194"/>
                      </a:lnTo>
                      <a:lnTo>
                        <a:pt x="30" y="161"/>
                      </a:lnTo>
                      <a:lnTo>
                        <a:pt x="34" y="126"/>
                      </a:lnTo>
                      <a:lnTo>
                        <a:pt x="37" y="94"/>
                      </a:lnTo>
                      <a:lnTo>
                        <a:pt x="39" y="67"/>
                      </a:lnTo>
                      <a:lnTo>
                        <a:pt x="40" y="43"/>
                      </a:lnTo>
                      <a:lnTo>
                        <a:pt x="48" y="29"/>
                      </a:lnTo>
                      <a:lnTo>
                        <a:pt x="63" y="16"/>
                      </a:lnTo>
                      <a:lnTo>
                        <a:pt x="78" y="9"/>
                      </a:lnTo>
                      <a:lnTo>
                        <a:pt x="102" y="2"/>
                      </a:lnTo>
                      <a:lnTo>
                        <a:pt x="129" y="0"/>
                      </a:lnTo>
                      <a:lnTo>
                        <a:pt x="171" y="0"/>
                      </a:lnTo>
                      <a:lnTo>
                        <a:pt x="208" y="2"/>
                      </a:lnTo>
                      <a:lnTo>
                        <a:pt x="244" y="9"/>
                      </a:lnTo>
                      <a:lnTo>
                        <a:pt x="277" y="21"/>
                      </a:lnTo>
                      <a:lnTo>
                        <a:pt x="298" y="35"/>
                      </a:lnTo>
                      <a:lnTo>
                        <a:pt x="310" y="47"/>
                      </a:lnTo>
                      <a:lnTo>
                        <a:pt x="318" y="61"/>
                      </a:lnTo>
                      <a:lnTo>
                        <a:pt x="316" y="75"/>
                      </a:lnTo>
                      <a:lnTo>
                        <a:pt x="313" y="89"/>
                      </a:lnTo>
                      <a:lnTo>
                        <a:pt x="303" y="104"/>
                      </a:lnTo>
                      <a:lnTo>
                        <a:pt x="295" y="123"/>
                      </a:lnTo>
                      <a:lnTo>
                        <a:pt x="291" y="149"/>
                      </a:lnTo>
                      <a:lnTo>
                        <a:pt x="288" y="176"/>
                      </a:lnTo>
                      <a:lnTo>
                        <a:pt x="283" y="200"/>
                      </a:lnTo>
                      <a:lnTo>
                        <a:pt x="282" y="235"/>
                      </a:lnTo>
                      <a:lnTo>
                        <a:pt x="280" y="265"/>
                      </a:lnTo>
                      <a:lnTo>
                        <a:pt x="280" y="285"/>
                      </a:lnTo>
                      <a:lnTo>
                        <a:pt x="270" y="260"/>
                      </a:lnTo>
                      <a:lnTo>
                        <a:pt x="250" y="248"/>
                      </a:lnTo>
                      <a:lnTo>
                        <a:pt x="232" y="241"/>
                      </a:lnTo>
                      <a:lnTo>
                        <a:pt x="210" y="236"/>
                      </a:lnTo>
                      <a:lnTo>
                        <a:pt x="175" y="229"/>
                      </a:lnTo>
                      <a:lnTo>
                        <a:pt x="141" y="228"/>
                      </a:lnTo>
                      <a:lnTo>
                        <a:pt x="121" y="228"/>
                      </a:lnTo>
                      <a:lnTo>
                        <a:pt x="90" y="230"/>
                      </a:lnTo>
                      <a:lnTo>
                        <a:pt x="54" y="237"/>
                      </a:lnTo>
                      <a:lnTo>
                        <a:pt x="31" y="246"/>
                      </a:lnTo>
                      <a:lnTo>
                        <a:pt x="16" y="255"/>
                      </a:lnTo>
                      <a:lnTo>
                        <a:pt x="0" y="268"/>
                      </a:lnTo>
                    </a:path>
                  </a:pathLst>
                </a:custGeom>
                <a:solidFill>
                  <a:schemeClr val="bg2">
                    <a:alpha val="50000"/>
                  </a:schemeClr>
                </a:solidFill>
                <a:ln w="9525" cap="rnd">
                  <a:noFill/>
                  <a:round/>
                  <a:headEnd type="none" w="sm" len="sm"/>
                  <a:tailEnd type="none" w="sm" len="sm"/>
                </a:ln>
                <a:effectLst/>
              </p:spPr>
              <p:txBody>
                <a:bodyPr/>
                <a:lstStyle/>
                <a:p>
                  <a:endParaRPr lang="en-US"/>
                </a:p>
              </p:txBody>
            </p:sp>
            <p:sp>
              <p:nvSpPr>
                <p:cNvPr id="3102" name="Freeform 30"/>
                <p:cNvSpPr>
                  <a:spLocks/>
                </p:cNvSpPr>
                <p:nvPr/>
              </p:nvSpPr>
              <p:spPr bwMode="auto">
                <a:xfrm>
                  <a:off x="4371" y="935"/>
                  <a:ext cx="832" cy="420"/>
                </a:xfrm>
                <a:custGeom>
                  <a:avLst/>
                  <a:gdLst/>
                  <a:ahLst/>
                  <a:cxnLst>
                    <a:cxn ang="0">
                      <a:pos x="0" y="0"/>
                    </a:cxn>
                    <a:cxn ang="0">
                      <a:pos x="0" y="356"/>
                    </a:cxn>
                    <a:cxn ang="0">
                      <a:pos x="84" y="374"/>
                    </a:cxn>
                    <a:cxn ang="0">
                      <a:pos x="153" y="393"/>
                    </a:cxn>
                    <a:cxn ang="0">
                      <a:pos x="210" y="404"/>
                    </a:cxn>
                    <a:cxn ang="0">
                      <a:pos x="258" y="410"/>
                    </a:cxn>
                    <a:cxn ang="0">
                      <a:pos x="312" y="416"/>
                    </a:cxn>
                    <a:cxn ang="0">
                      <a:pos x="402" y="419"/>
                    </a:cxn>
                    <a:cxn ang="0">
                      <a:pos x="485" y="412"/>
                    </a:cxn>
                    <a:cxn ang="0">
                      <a:pos x="570" y="399"/>
                    </a:cxn>
                    <a:cxn ang="0">
                      <a:pos x="652" y="377"/>
                    </a:cxn>
                    <a:cxn ang="0">
                      <a:pos x="724" y="347"/>
                    </a:cxn>
                    <a:cxn ang="0">
                      <a:pos x="784" y="306"/>
                    </a:cxn>
                    <a:cxn ang="0">
                      <a:pos x="829" y="291"/>
                    </a:cxn>
                    <a:cxn ang="0">
                      <a:pos x="831" y="2"/>
                    </a:cxn>
                    <a:cxn ang="0">
                      <a:pos x="786" y="9"/>
                    </a:cxn>
                    <a:cxn ang="0">
                      <a:pos x="726" y="29"/>
                    </a:cxn>
                    <a:cxn ang="0">
                      <a:pos x="654" y="55"/>
                    </a:cxn>
                    <a:cxn ang="0">
                      <a:pos x="585" y="70"/>
                    </a:cxn>
                    <a:cxn ang="0">
                      <a:pos x="515" y="78"/>
                    </a:cxn>
                    <a:cxn ang="0">
                      <a:pos x="468" y="82"/>
                    </a:cxn>
                    <a:cxn ang="0">
                      <a:pos x="428" y="84"/>
                    </a:cxn>
                    <a:cxn ang="0">
                      <a:pos x="358" y="84"/>
                    </a:cxn>
                    <a:cxn ang="0">
                      <a:pos x="314" y="81"/>
                    </a:cxn>
                    <a:cxn ang="0">
                      <a:pos x="274" y="76"/>
                    </a:cxn>
                    <a:cxn ang="0">
                      <a:pos x="229" y="73"/>
                    </a:cxn>
                    <a:cxn ang="0">
                      <a:pos x="190" y="66"/>
                    </a:cxn>
                    <a:cxn ang="0">
                      <a:pos x="140" y="57"/>
                    </a:cxn>
                    <a:cxn ang="0">
                      <a:pos x="96" y="44"/>
                    </a:cxn>
                    <a:cxn ang="0">
                      <a:pos x="49" y="24"/>
                    </a:cxn>
                    <a:cxn ang="0">
                      <a:pos x="0" y="0"/>
                    </a:cxn>
                  </a:cxnLst>
                  <a:rect l="0" t="0" r="r" b="b"/>
                  <a:pathLst>
                    <a:path w="832" h="420">
                      <a:moveTo>
                        <a:pt x="0" y="0"/>
                      </a:moveTo>
                      <a:lnTo>
                        <a:pt x="0" y="356"/>
                      </a:lnTo>
                      <a:lnTo>
                        <a:pt x="84" y="374"/>
                      </a:lnTo>
                      <a:lnTo>
                        <a:pt x="153" y="393"/>
                      </a:lnTo>
                      <a:lnTo>
                        <a:pt x="210" y="404"/>
                      </a:lnTo>
                      <a:lnTo>
                        <a:pt x="258" y="410"/>
                      </a:lnTo>
                      <a:lnTo>
                        <a:pt x="312" y="416"/>
                      </a:lnTo>
                      <a:lnTo>
                        <a:pt x="402" y="419"/>
                      </a:lnTo>
                      <a:lnTo>
                        <a:pt x="485" y="412"/>
                      </a:lnTo>
                      <a:lnTo>
                        <a:pt x="570" y="399"/>
                      </a:lnTo>
                      <a:lnTo>
                        <a:pt x="652" y="377"/>
                      </a:lnTo>
                      <a:lnTo>
                        <a:pt x="724" y="347"/>
                      </a:lnTo>
                      <a:lnTo>
                        <a:pt x="784" y="306"/>
                      </a:lnTo>
                      <a:lnTo>
                        <a:pt x="829" y="291"/>
                      </a:lnTo>
                      <a:lnTo>
                        <a:pt x="831" y="2"/>
                      </a:lnTo>
                      <a:lnTo>
                        <a:pt x="786" y="9"/>
                      </a:lnTo>
                      <a:lnTo>
                        <a:pt x="726" y="29"/>
                      </a:lnTo>
                      <a:lnTo>
                        <a:pt x="654" y="55"/>
                      </a:lnTo>
                      <a:lnTo>
                        <a:pt x="585" y="70"/>
                      </a:lnTo>
                      <a:lnTo>
                        <a:pt x="515" y="78"/>
                      </a:lnTo>
                      <a:lnTo>
                        <a:pt x="468" y="82"/>
                      </a:lnTo>
                      <a:lnTo>
                        <a:pt x="428" y="84"/>
                      </a:lnTo>
                      <a:lnTo>
                        <a:pt x="358" y="84"/>
                      </a:lnTo>
                      <a:lnTo>
                        <a:pt x="314" y="81"/>
                      </a:lnTo>
                      <a:lnTo>
                        <a:pt x="274" y="76"/>
                      </a:lnTo>
                      <a:lnTo>
                        <a:pt x="229" y="73"/>
                      </a:lnTo>
                      <a:lnTo>
                        <a:pt x="190" y="66"/>
                      </a:lnTo>
                      <a:lnTo>
                        <a:pt x="140" y="57"/>
                      </a:lnTo>
                      <a:lnTo>
                        <a:pt x="96" y="44"/>
                      </a:lnTo>
                      <a:lnTo>
                        <a:pt x="49" y="24"/>
                      </a:lnTo>
                      <a:lnTo>
                        <a:pt x="0" y="0"/>
                      </a:lnTo>
                    </a:path>
                  </a:pathLst>
                </a:custGeom>
                <a:solidFill>
                  <a:schemeClr val="bg2">
                    <a:alpha val="50000"/>
                  </a:schemeClr>
                </a:solidFill>
                <a:ln w="9525" cap="rnd">
                  <a:noFill/>
                  <a:round/>
                  <a:headEnd/>
                  <a:tailEnd/>
                </a:ln>
                <a:effectLst/>
              </p:spPr>
              <p:txBody>
                <a:bodyPr/>
                <a:lstStyle/>
                <a:p>
                  <a:endParaRPr lang="en-US"/>
                </a:p>
              </p:txBody>
            </p:sp>
          </p:grpSp>
          <p:sp>
            <p:nvSpPr>
              <p:cNvPr id="3103" name="Freeform 31"/>
              <p:cNvSpPr>
                <a:spLocks/>
              </p:cNvSpPr>
              <p:nvPr/>
            </p:nvSpPr>
            <p:spPr bwMode="auto">
              <a:xfrm>
                <a:off x="5217" y="1590"/>
                <a:ext cx="156" cy="118"/>
              </a:xfrm>
              <a:custGeom>
                <a:avLst/>
                <a:gdLst/>
                <a:ahLst/>
                <a:cxnLst>
                  <a:cxn ang="0">
                    <a:pos x="83" y="0"/>
                  </a:cxn>
                  <a:cxn ang="0">
                    <a:pos x="134" y="19"/>
                  </a:cxn>
                  <a:cxn ang="0">
                    <a:pos x="152" y="46"/>
                  </a:cxn>
                  <a:cxn ang="0">
                    <a:pos x="155" y="70"/>
                  </a:cxn>
                  <a:cxn ang="0">
                    <a:pos x="155" y="84"/>
                  </a:cxn>
                  <a:cxn ang="0">
                    <a:pos x="146" y="100"/>
                  </a:cxn>
                  <a:cxn ang="0">
                    <a:pos x="126" y="108"/>
                  </a:cxn>
                  <a:cxn ang="0">
                    <a:pos x="105" y="114"/>
                  </a:cxn>
                  <a:cxn ang="0">
                    <a:pos x="86" y="117"/>
                  </a:cxn>
                  <a:cxn ang="0">
                    <a:pos x="69" y="117"/>
                  </a:cxn>
                  <a:cxn ang="0">
                    <a:pos x="41" y="112"/>
                  </a:cxn>
                  <a:cxn ang="0">
                    <a:pos x="21" y="107"/>
                  </a:cxn>
                  <a:cxn ang="0">
                    <a:pos x="9" y="98"/>
                  </a:cxn>
                  <a:cxn ang="0">
                    <a:pos x="2" y="90"/>
                  </a:cxn>
                  <a:cxn ang="0">
                    <a:pos x="0" y="78"/>
                  </a:cxn>
                  <a:cxn ang="0">
                    <a:pos x="2" y="60"/>
                  </a:cxn>
                  <a:cxn ang="0">
                    <a:pos x="9" y="11"/>
                  </a:cxn>
                  <a:cxn ang="0">
                    <a:pos x="83" y="0"/>
                  </a:cxn>
                </a:cxnLst>
                <a:rect l="0" t="0" r="r" b="b"/>
                <a:pathLst>
                  <a:path w="156" h="118">
                    <a:moveTo>
                      <a:pt x="83" y="0"/>
                    </a:moveTo>
                    <a:lnTo>
                      <a:pt x="134" y="19"/>
                    </a:lnTo>
                    <a:lnTo>
                      <a:pt x="152" y="46"/>
                    </a:lnTo>
                    <a:lnTo>
                      <a:pt x="155" y="70"/>
                    </a:lnTo>
                    <a:lnTo>
                      <a:pt x="155" y="84"/>
                    </a:lnTo>
                    <a:lnTo>
                      <a:pt x="146" y="100"/>
                    </a:lnTo>
                    <a:lnTo>
                      <a:pt x="126" y="108"/>
                    </a:lnTo>
                    <a:lnTo>
                      <a:pt x="105" y="114"/>
                    </a:lnTo>
                    <a:lnTo>
                      <a:pt x="86" y="117"/>
                    </a:lnTo>
                    <a:lnTo>
                      <a:pt x="69" y="117"/>
                    </a:lnTo>
                    <a:lnTo>
                      <a:pt x="41" y="112"/>
                    </a:lnTo>
                    <a:lnTo>
                      <a:pt x="21" y="107"/>
                    </a:lnTo>
                    <a:lnTo>
                      <a:pt x="9" y="98"/>
                    </a:lnTo>
                    <a:lnTo>
                      <a:pt x="2" y="90"/>
                    </a:lnTo>
                    <a:lnTo>
                      <a:pt x="0" y="78"/>
                    </a:lnTo>
                    <a:lnTo>
                      <a:pt x="2" y="60"/>
                    </a:lnTo>
                    <a:lnTo>
                      <a:pt x="9" y="11"/>
                    </a:lnTo>
                    <a:lnTo>
                      <a:pt x="83" y="0"/>
                    </a:lnTo>
                  </a:path>
                </a:pathLst>
              </a:custGeom>
              <a:solidFill>
                <a:schemeClr val="bg2">
                  <a:alpha val="50000"/>
                </a:schemeClr>
              </a:solidFill>
              <a:ln w="9525" cap="rnd">
                <a:noFill/>
                <a:round/>
                <a:headEnd/>
                <a:tailEnd/>
              </a:ln>
              <a:effectLst/>
            </p:spPr>
            <p:txBody>
              <a:bodyPr/>
              <a:lstStyle/>
              <a:p>
                <a:endParaRPr lang="en-US"/>
              </a:p>
            </p:txBody>
          </p:sp>
          <p:sp>
            <p:nvSpPr>
              <p:cNvPr id="3104" name="Freeform 32"/>
              <p:cNvSpPr>
                <a:spLocks/>
              </p:cNvSpPr>
              <p:nvPr/>
            </p:nvSpPr>
            <p:spPr bwMode="auto">
              <a:xfrm>
                <a:off x="5213" y="1603"/>
                <a:ext cx="88" cy="74"/>
              </a:xfrm>
              <a:custGeom>
                <a:avLst/>
                <a:gdLst/>
                <a:ahLst/>
                <a:cxnLst>
                  <a:cxn ang="0">
                    <a:pos x="0" y="68"/>
                  </a:cxn>
                  <a:cxn ang="0">
                    <a:pos x="11" y="0"/>
                  </a:cxn>
                  <a:cxn ang="0">
                    <a:pos x="54" y="5"/>
                  </a:cxn>
                  <a:cxn ang="0">
                    <a:pos x="87" y="9"/>
                  </a:cxn>
                  <a:cxn ang="0">
                    <a:pos x="78" y="73"/>
                  </a:cxn>
                  <a:cxn ang="0">
                    <a:pos x="75" y="58"/>
                  </a:cxn>
                  <a:cxn ang="0">
                    <a:pos x="65" y="47"/>
                  </a:cxn>
                  <a:cxn ang="0">
                    <a:pos x="47" y="44"/>
                  </a:cxn>
                  <a:cxn ang="0">
                    <a:pos x="27" y="45"/>
                  </a:cxn>
                  <a:cxn ang="0">
                    <a:pos x="11" y="52"/>
                  </a:cxn>
                  <a:cxn ang="0">
                    <a:pos x="0" y="68"/>
                  </a:cxn>
                </a:cxnLst>
                <a:rect l="0" t="0" r="r" b="b"/>
                <a:pathLst>
                  <a:path w="88" h="74">
                    <a:moveTo>
                      <a:pt x="0" y="68"/>
                    </a:moveTo>
                    <a:lnTo>
                      <a:pt x="11" y="0"/>
                    </a:lnTo>
                    <a:lnTo>
                      <a:pt x="54" y="5"/>
                    </a:lnTo>
                    <a:lnTo>
                      <a:pt x="87" y="9"/>
                    </a:lnTo>
                    <a:lnTo>
                      <a:pt x="78" y="73"/>
                    </a:lnTo>
                    <a:lnTo>
                      <a:pt x="75" y="58"/>
                    </a:lnTo>
                    <a:lnTo>
                      <a:pt x="65" y="47"/>
                    </a:lnTo>
                    <a:lnTo>
                      <a:pt x="47" y="44"/>
                    </a:lnTo>
                    <a:lnTo>
                      <a:pt x="27" y="45"/>
                    </a:lnTo>
                    <a:lnTo>
                      <a:pt x="11" y="52"/>
                    </a:lnTo>
                    <a:lnTo>
                      <a:pt x="0" y="68"/>
                    </a:lnTo>
                  </a:path>
                </a:pathLst>
              </a:custGeom>
              <a:solidFill>
                <a:schemeClr val="bg2">
                  <a:alpha val="50000"/>
                </a:schemeClr>
              </a:solidFill>
              <a:ln w="9525" cap="rnd">
                <a:noFill/>
                <a:round/>
                <a:headEnd/>
                <a:tailEnd/>
              </a:ln>
              <a:effectLst/>
            </p:spPr>
            <p:txBody>
              <a:bodyPr/>
              <a:lstStyle/>
              <a:p>
                <a:endParaRPr lang="en-US"/>
              </a:p>
            </p:txBody>
          </p:sp>
          <p:sp>
            <p:nvSpPr>
              <p:cNvPr id="3105" name="Freeform 33"/>
              <p:cNvSpPr>
                <a:spLocks/>
              </p:cNvSpPr>
              <p:nvPr/>
            </p:nvSpPr>
            <p:spPr bwMode="auto">
              <a:xfrm>
                <a:off x="423" y="1581"/>
                <a:ext cx="156" cy="118"/>
              </a:xfrm>
              <a:custGeom>
                <a:avLst/>
                <a:gdLst/>
                <a:ahLst/>
                <a:cxnLst>
                  <a:cxn ang="0">
                    <a:pos x="72" y="0"/>
                  </a:cxn>
                  <a:cxn ang="0">
                    <a:pos x="21" y="19"/>
                  </a:cxn>
                  <a:cxn ang="0">
                    <a:pos x="3" y="46"/>
                  </a:cxn>
                  <a:cxn ang="0">
                    <a:pos x="0" y="70"/>
                  </a:cxn>
                  <a:cxn ang="0">
                    <a:pos x="0" y="84"/>
                  </a:cxn>
                  <a:cxn ang="0">
                    <a:pos x="9" y="100"/>
                  </a:cxn>
                  <a:cxn ang="0">
                    <a:pos x="29" y="108"/>
                  </a:cxn>
                  <a:cxn ang="0">
                    <a:pos x="50" y="114"/>
                  </a:cxn>
                  <a:cxn ang="0">
                    <a:pos x="69" y="117"/>
                  </a:cxn>
                  <a:cxn ang="0">
                    <a:pos x="86" y="117"/>
                  </a:cxn>
                  <a:cxn ang="0">
                    <a:pos x="114" y="112"/>
                  </a:cxn>
                  <a:cxn ang="0">
                    <a:pos x="134" y="107"/>
                  </a:cxn>
                  <a:cxn ang="0">
                    <a:pos x="146" y="98"/>
                  </a:cxn>
                  <a:cxn ang="0">
                    <a:pos x="153" y="90"/>
                  </a:cxn>
                  <a:cxn ang="0">
                    <a:pos x="155" y="78"/>
                  </a:cxn>
                  <a:cxn ang="0">
                    <a:pos x="153" y="60"/>
                  </a:cxn>
                  <a:cxn ang="0">
                    <a:pos x="146" y="11"/>
                  </a:cxn>
                  <a:cxn ang="0">
                    <a:pos x="72" y="0"/>
                  </a:cxn>
                </a:cxnLst>
                <a:rect l="0" t="0" r="r" b="b"/>
                <a:pathLst>
                  <a:path w="156" h="118">
                    <a:moveTo>
                      <a:pt x="72" y="0"/>
                    </a:moveTo>
                    <a:lnTo>
                      <a:pt x="21" y="19"/>
                    </a:lnTo>
                    <a:lnTo>
                      <a:pt x="3" y="46"/>
                    </a:lnTo>
                    <a:lnTo>
                      <a:pt x="0" y="70"/>
                    </a:lnTo>
                    <a:lnTo>
                      <a:pt x="0" y="84"/>
                    </a:lnTo>
                    <a:lnTo>
                      <a:pt x="9" y="100"/>
                    </a:lnTo>
                    <a:lnTo>
                      <a:pt x="29" y="108"/>
                    </a:lnTo>
                    <a:lnTo>
                      <a:pt x="50" y="114"/>
                    </a:lnTo>
                    <a:lnTo>
                      <a:pt x="69" y="117"/>
                    </a:lnTo>
                    <a:lnTo>
                      <a:pt x="86" y="117"/>
                    </a:lnTo>
                    <a:lnTo>
                      <a:pt x="114" y="112"/>
                    </a:lnTo>
                    <a:lnTo>
                      <a:pt x="134" y="107"/>
                    </a:lnTo>
                    <a:lnTo>
                      <a:pt x="146" y="98"/>
                    </a:lnTo>
                    <a:lnTo>
                      <a:pt x="153" y="90"/>
                    </a:lnTo>
                    <a:lnTo>
                      <a:pt x="155" y="78"/>
                    </a:lnTo>
                    <a:lnTo>
                      <a:pt x="153" y="60"/>
                    </a:lnTo>
                    <a:lnTo>
                      <a:pt x="146" y="11"/>
                    </a:lnTo>
                    <a:lnTo>
                      <a:pt x="72" y="0"/>
                    </a:lnTo>
                  </a:path>
                </a:pathLst>
              </a:custGeom>
              <a:solidFill>
                <a:schemeClr val="bg2">
                  <a:alpha val="50000"/>
                </a:schemeClr>
              </a:solidFill>
              <a:ln w="9525" cap="rnd">
                <a:noFill/>
                <a:round/>
                <a:headEnd/>
                <a:tailEnd/>
              </a:ln>
              <a:effectLst/>
            </p:spPr>
            <p:txBody>
              <a:bodyPr/>
              <a:lstStyle/>
              <a:p>
                <a:endParaRPr lang="en-US"/>
              </a:p>
            </p:txBody>
          </p:sp>
          <p:sp>
            <p:nvSpPr>
              <p:cNvPr id="3106" name="Freeform 34"/>
              <p:cNvSpPr>
                <a:spLocks/>
              </p:cNvSpPr>
              <p:nvPr/>
            </p:nvSpPr>
            <p:spPr bwMode="auto">
              <a:xfrm>
                <a:off x="495" y="1595"/>
                <a:ext cx="88" cy="74"/>
              </a:xfrm>
              <a:custGeom>
                <a:avLst/>
                <a:gdLst/>
                <a:ahLst/>
                <a:cxnLst>
                  <a:cxn ang="0">
                    <a:pos x="87" y="67"/>
                  </a:cxn>
                  <a:cxn ang="0">
                    <a:pos x="76" y="0"/>
                  </a:cxn>
                  <a:cxn ang="0">
                    <a:pos x="33" y="5"/>
                  </a:cxn>
                  <a:cxn ang="0">
                    <a:pos x="0" y="8"/>
                  </a:cxn>
                  <a:cxn ang="0">
                    <a:pos x="9" y="73"/>
                  </a:cxn>
                  <a:cxn ang="0">
                    <a:pos x="12" y="57"/>
                  </a:cxn>
                  <a:cxn ang="0">
                    <a:pos x="22" y="47"/>
                  </a:cxn>
                  <a:cxn ang="0">
                    <a:pos x="40" y="43"/>
                  </a:cxn>
                  <a:cxn ang="0">
                    <a:pos x="60" y="44"/>
                  </a:cxn>
                  <a:cxn ang="0">
                    <a:pos x="76" y="51"/>
                  </a:cxn>
                  <a:cxn ang="0">
                    <a:pos x="87" y="67"/>
                  </a:cxn>
                </a:cxnLst>
                <a:rect l="0" t="0" r="r" b="b"/>
                <a:pathLst>
                  <a:path w="88" h="74">
                    <a:moveTo>
                      <a:pt x="87" y="67"/>
                    </a:moveTo>
                    <a:lnTo>
                      <a:pt x="76" y="0"/>
                    </a:lnTo>
                    <a:lnTo>
                      <a:pt x="33" y="5"/>
                    </a:lnTo>
                    <a:lnTo>
                      <a:pt x="0" y="8"/>
                    </a:lnTo>
                    <a:lnTo>
                      <a:pt x="9" y="73"/>
                    </a:lnTo>
                    <a:lnTo>
                      <a:pt x="12" y="57"/>
                    </a:lnTo>
                    <a:lnTo>
                      <a:pt x="22" y="47"/>
                    </a:lnTo>
                    <a:lnTo>
                      <a:pt x="40" y="43"/>
                    </a:lnTo>
                    <a:lnTo>
                      <a:pt x="60" y="44"/>
                    </a:lnTo>
                    <a:lnTo>
                      <a:pt x="76" y="51"/>
                    </a:lnTo>
                    <a:lnTo>
                      <a:pt x="87" y="67"/>
                    </a:lnTo>
                  </a:path>
                </a:pathLst>
              </a:custGeom>
              <a:solidFill>
                <a:schemeClr val="bg2">
                  <a:alpha val="50000"/>
                </a:schemeClr>
              </a:solidFill>
              <a:ln w="9525" cap="rnd">
                <a:noFill/>
                <a:round/>
                <a:headEnd/>
                <a:tailEnd/>
              </a:ln>
              <a:effectLst/>
            </p:spPr>
            <p:txBody>
              <a:bodyPr/>
              <a:lstStyle/>
              <a:p>
                <a:endParaRPr lang="en-US"/>
              </a:p>
            </p:txBody>
          </p:sp>
          <p:sp>
            <p:nvSpPr>
              <p:cNvPr id="3107" name="Line 35"/>
              <p:cNvSpPr>
                <a:spLocks noChangeShapeType="1"/>
              </p:cNvSpPr>
              <p:nvPr/>
            </p:nvSpPr>
            <p:spPr bwMode="auto">
              <a:xfrm flipV="1">
                <a:off x="1968" y="1166"/>
                <a:ext cx="192" cy="87"/>
              </a:xfrm>
              <a:prstGeom prst="line">
                <a:avLst/>
              </a:prstGeom>
              <a:noFill/>
              <a:ln w="12700">
                <a:solidFill>
                  <a:schemeClr val="hlink"/>
                </a:solidFill>
                <a:round/>
                <a:headEnd type="none" w="sm" len="sm"/>
                <a:tailEnd type="none" w="sm" len="sm"/>
              </a:ln>
              <a:effectLst/>
            </p:spPr>
            <p:txBody>
              <a:bodyPr wrap="none" anchor="ctr"/>
              <a:lstStyle/>
              <a:p>
                <a:endParaRPr lang="en-US"/>
              </a:p>
            </p:txBody>
          </p:sp>
          <p:sp>
            <p:nvSpPr>
              <p:cNvPr id="3108" name="Freeform 36"/>
              <p:cNvSpPr>
                <a:spLocks/>
              </p:cNvSpPr>
              <p:nvPr/>
            </p:nvSpPr>
            <p:spPr bwMode="auto">
              <a:xfrm>
                <a:off x="1356" y="879"/>
                <a:ext cx="2967" cy="457"/>
              </a:xfrm>
              <a:custGeom>
                <a:avLst/>
                <a:gdLst/>
                <a:ahLst/>
                <a:cxnLst>
                  <a:cxn ang="0">
                    <a:pos x="0" y="122"/>
                  </a:cxn>
                  <a:cxn ang="0">
                    <a:pos x="207" y="78"/>
                  </a:cxn>
                  <a:cxn ang="0">
                    <a:pos x="442" y="48"/>
                  </a:cxn>
                  <a:cxn ang="0">
                    <a:pos x="640" y="32"/>
                  </a:cxn>
                  <a:cxn ang="0">
                    <a:pos x="897" y="16"/>
                  </a:cxn>
                  <a:cxn ang="0">
                    <a:pos x="1215" y="2"/>
                  </a:cxn>
                  <a:cxn ang="0">
                    <a:pos x="1392" y="0"/>
                  </a:cxn>
                  <a:cxn ang="0">
                    <a:pos x="1710" y="0"/>
                  </a:cxn>
                  <a:cxn ang="0">
                    <a:pos x="1997" y="10"/>
                  </a:cxn>
                  <a:cxn ang="0">
                    <a:pos x="2258" y="21"/>
                  </a:cxn>
                  <a:cxn ang="0">
                    <a:pos x="2493" y="38"/>
                  </a:cxn>
                  <a:cxn ang="0">
                    <a:pos x="2674" y="54"/>
                  </a:cxn>
                  <a:cxn ang="0">
                    <a:pos x="2828" y="73"/>
                  </a:cxn>
                  <a:cxn ang="0">
                    <a:pos x="2966" y="92"/>
                  </a:cxn>
                  <a:cxn ang="0">
                    <a:pos x="2966" y="456"/>
                  </a:cxn>
                  <a:cxn ang="0">
                    <a:pos x="2833" y="434"/>
                  </a:cxn>
                  <a:cxn ang="0">
                    <a:pos x="2563" y="399"/>
                  </a:cxn>
                  <a:cxn ang="0">
                    <a:pos x="2382" y="382"/>
                  </a:cxn>
                  <a:cxn ang="0">
                    <a:pos x="2134" y="366"/>
                  </a:cxn>
                  <a:cxn ang="0">
                    <a:pos x="1944" y="358"/>
                  </a:cxn>
                  <a:cxn ang="0">
                    <a:pos x="1746" y="350"/>
                  </a:cxn>
                  <a:cxn ang="0">
                    <a:pos x="1529" y="350"/>
                  </a:cxn>
                  <a:cxn ang="0">
                    <a:pos x="1295" y="350"/>
                  </a:cxn>
                  <a:cxn ang="0">
                    <a:pos x="1047" y="355"/>
                  </a:cxn>
                  <a:cxn ang="0">
                    <a:pos x="853" y="363"/>
                  </a:cxn>
                  <a:cxn ang="0">
                    <a:pos x="654" y="374"/>
                  </a:cxn>
                  <a:cxn ang="0">
                    <a:pos x="468" y="388"/>
                  </a:cxn>
                  <a:cxn ang="0">
                    <a:pos x="296" y="404"/>
                  </a:cxn>
                  <a:cxn ang="0">
                    <a:pos x="150" y="423"/>
                  </a:cxn>
                  <a:cxn ang="0">
                    <a:pos x="13" y="445"/>
                  </a:cxn>
                  <a:cxn ang="0">
                    <a:pos x="0" y="122"/>
                  </a:cxn>
                </a:cxnLst>
                <a:rect l="0" t="0" r="r" b="b"/>
                <a:pathLst>
                  <a:path w="2967" h="457">
                    <a:moveTo>
                      <a:pt x="0" y="122"/>
                    </a:moveTo>
                    <a:lnTo>
                      <a:pt x="207" y="78"/>
                    </a:lnTo>
                    <a:lnTo>
                      <a:pt x="442" y="48"/>
                    </a:lnTo>
                    <a:lnTo>
                      <a:pt x="640" y="32"/>
                    </a:lnTo>
                    <a:lnTo>
                      <a:pt x="897" y="16"/>
                    </a:lnTo>
                    <a:lnTo>
                      <a:pt x="1215" y="2"/>
                    </a:lnTo>
                    <a:lnTo>
                      <a:pt x="1392" y="0"/>
                    </a:lnTo>
                    <a:lnTo>
                      <a:pt x="1710" y="0"/>
                    </a:lnTo>
                    <a:lnTo>
                      <a:pt x="1997" y="10"/>
                    </a:lnTo>
                    <a:lnTo>
                      <a:pt x="2258" y="21"/>
                    </a:lnTo>
                    <a:lnTo>
                      <a:pt x="2493" y="38"/>
                    </a:lnTo>
                    <a:lnTo>
                      <a:pt x="2674" y="54"/>
                    </a:lnTo>
                    <a:lnTo>
                      <a:pt x="2828" y="73"/>
                    </a:lnTo>
                    <a:lnTo>
                      <a:pt x="2966" y="92"/>
                    </a:lnTo>
                    <a:lnTo>
                      <a:pt x="2966" y="456"/>
                    </a:lnTo>
                    <a:lnTo>
                      <a:pt x="2833" y="434"/>
                    </a:lnTo>
                    <a:lnTo>
                      <a:pt x="2563" y="399"/>
                    </a:lnTo>
                    <a:lnTo>
                      <a:pt x="2382" y="382"/>
                    </a:lnTo>
                    <a:lnTo>
                      <a:pt x="2134" y="366"/>
                    </a:lnTo>
                    <a:lnTo>
                      <a:pt x="1944" y="358"/>
                    </a:lnTo>
                    <a:lnTo>
                      <a:pt x="1746" y="350"/>
                    </a:lnTo>
                    <a:lnTo>
                      <a:pt x="1529" y="350"/>
                    </a:lnTo>
                    <a:lnTo>
                      <a:pt x="1295" y="350"/>
                    </a:lnTo>
                    <a:lnTo>
                      <a:pt x="1047" y="355"/>
                    </a:lnTo>
                    <a:lnTo>
                      <a:pt x="853" y="363"/>
                    </a:lnTo>
                    <a:lnTo>
                      <a:pt x="654" y="374"/>
                    </a:lnTo>
                    <a:lnTo>
                      <a:pt x="468" y="388"/>
                    </a:lnTo>
                    <a:lnTo>
                      <a:pt x="296" y="404"/>
                    </a:lnTo>
                    <a:lnTo>
                      <a:pt x="150" y="423"/>
                    </a:lnTo>
                    <a:lnTo>
                      <a:pt x="13" y="445"/>
                    </a:lnTo>
                    <a:lnTo>
                      <a:pt x="0" y="122"/>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3109" name="Freeform 37"/>
              <p:cNvSpPr>
                <a:spLocks/>
              </p:cNvSpPr>
              <p:nvPr/>
            </p:nvSpPr>
            <p:spPr bwMode="auto">
              <a:xfrm>
                <a:off x="555" y="975"/>
                <a:ext cx="823" cy="431"/>
              </a:xfrm>
              <a:custGeom>
                <a:avLst/>
                <a:gdLst/>
                <a:ahLst/>
                <a:cxnLst>
                  <a:cxn ang="0">
                    <a:pos x="815" y="27"/>
                  </a:cxn>
                  <a:cxn ang="0">
                    <a:pos x="822" y="350"/>
                  </a:cxn>
                  <a:cxn ang="0">
                    <a:pos x="746" y="382"/>
                  </a:cxn>
                  <a:cxn ang="0">
                    <a:pos x="676" y="404"/>
                  </a:cxn>
                  <a:cxn ang="0">
                    <a:pos x="619" y="415"/>
                  </a:cxn>
                  <a:cxn ang="0">
                    <a:pos x="571" y="421"/>
                  </a:cxn>
                  <a:cxn ang="0">
                    <a:pos x="517" y="427"/>
                  </a:cxn>
                  <a:cxn ang="0">
                    <a:pos x="427" y="430"/>
                  </a:cxn>
                  <a:cxn ang="0">
                    <a:pos x="344" y="423"/>
                  </a:cxn>
                  <a:cxn ang="0">
                    <a:pos x="259" y="410"/>
                  </a:cxn>
                  <a:cxn ang="0">
                    <a:pos x="177" y="388"/>
                  </a:cxn>
                  <a:cxn ang="0">
                    <a:pos x="105" y="358"/>
                  </a:cxn>
                  <a:cxn ang="0">
                    <a:pos x="41" y="325"/>
                  </a:cxn>
                  <a:cxn ang="0">
                    <a:pos x="0" y="294"/>
                  </a:cxn>
                  <a:cxn ang="0">
                    <a:pos x="0" y="0"/>
                  </a:cxn>
                  <a:cxn ang="0">
                    <a:pos x="46" y="25"/>
                  </a:cxn>
                  <a:cxn ang="0">
                    <a:pos x="105" y="47"/>
                  </a:cxn>
                  <a:cxn ang="0">
                    <a:pos x="175" y="66"/>
                  </a:cxn>
                  <a:cxn ang="0">
                    <a:pos x="244" y="81"/>
                  </a:cxn>
                  <a:cxn ang="0">
                    <a:pos x="314" y="89"/>
                  </a:cxn>
                  <a:cxn ang="0">
                    <a:pos x="361" y="93"/>
                  </a:cxn>
                  <a:cxn ang="0">
                    <a:pos x="401" y="95"/>
                  </a:cxn>
                  <a:cxn ang="0">
                    <a:pos x="471" y="95"/>
                  </a:cxn>
                  <a:cxn ang="0">
                    <a:pos x="515" y="92"/>
                  </a:cxn>
                  <a:cxn ang="0">
                    <a:pos x="555" y="87"/>
                  </a:cxn>
                  <a:cxn ang="0">
                    <a:pos x="600" y="84"/>
                  </a:cxn>
                  <a:cxn ang="0">
                    <a:pos x="640" y="76"/>
                  </a:cxn>
                  <a:cxn ang="0">
                    <a:pos x="689" y="67"/>
                  </a:cxn>
                  <a:cxn ang="0">
                    <a:pos x="733" y="55"/>
                  </a:cxn>
                  <a:cxn ang="0">
                    <a:pos x="777" y="41"/>
                  </a:cxn>
                  <a:cxn ang="0">
                    <a:pos x="815" y="27"/>
                  </a:cxn>
                </a:cxnLst>
                <a:rect l="0" t="0" r="r" b="b"/>
                <a:pathLst>
                  <a:path w="823" h="431">
                    <a:moveTo>
                      <a:pt x="815" y="27"/>
                    </a:moveTo>
                    <a:lnTo>
                      <a:pt x="822" y="350"/>
                    </a:lnTo>
                    <a:lnTo>
                      <a:pt x="746" y="382"/>
                    </a:lnTo>
                    <a:lnTo>
                      <a:pt x="676" y="404"/>
                    </a:lnTo>
                    <a:lnTo>
                      <a:pt x="619" y="415"/>
                    </a:lnTo>
                    <a:lnTo>
                      <a:pt x="571" y="421"/>
                    </a:lnTo>
                    <a:lnTo>
                      <a:pt x="517" y="427"/>
                    </a:lnTo>
                    <a:lnTo>
                      <a:pt x="427" y="430"/>
                    </a:lnTo>
                    <a:lnTo>
                      <a:pt x="344" y="423"/>
                    </a:lnTo>
                    <a:lnTo>
                      <a:pt x="259" y="410"/>
                    </a:lnTo>
                    <a:lnTo>
                      <a:pt x="177" y="388"/>
                    </a:lnTo>
                    <a:lnTo>
                      <a:pt x="105" y="358"/>
                    </a:lnTo>
                    <a:lnTo>
                      <a:pt x="41" y="325"/>
                    </a:lnTo>
                    <a:lnTo>
                      <a:pt x="0" y="294"/>
                    </a:lnTo>
                    <a:lnTo>
                      <a:pt x="0" y="0"/>
                    </a:lnTo>
                    <a:lnTo>
                      <a:pt x="46" y="25"/>
                    </a:lnTo>
                    <a:lnTo>
                      <a:pt x="105" y="47"/>
                    </a:lnTo>
                    <a:lnTo>
                      <a:pt x="175" y="66"/>
                    </a:lnTo>
                    <a:lnTo>
                      <a:pt x="244" y="81"/>
                    </a:lnTo>
                    <a:lnTo>
                      <a:pt x="314" y="89"/>
                    </a:lnTo>
                    <a:lnTo>
                      <a:pt x="361" y="93"/>
                    </a:lnTo>
                    <a:lnTo>
                      <a:pt x="401" y="95"/>
                    </a:lnTo>
                    <a:lnTo>
                      <a:pt x="471" y="95"/>
                    </a:lnTo>
                    <a:lnTo>
                      <a:pt x="515" y="92"/>
                    </a:lnTo>
                    <a:lnTo>
                      <a:pt x="555" y="87"/>
                    </a:lnTo>
                    <a:lnTo>
                      <a:pt x="600" y="84"/>
                    </a:lnTo>
                    <a:lnTo>
                      <a:pt x="640" y="76"/>
                    </a:lnTo>
                    <a:lnTo>
                      <a:pt x="689" y="67"/>
                    </a:lnTo>
                    <a:lnTo>
                      <a:pt x="733" y="55"/>
                    </a:lnTo>
                    <a:lnTo>
                      <a:pt x="777" y="41"/>
                    </a:lnTo>
                    <a:lnTo>
                      <a:pt x="815" y="27"/>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3110" name="Freeform 38"/>
              <p:cNvSpPr>
                <a:spLocks/>
              </p:cNvSpPr>
              <p:nvPr/>
            </p:nvSpPr>
            <p:spPr bwMode="auto">
              <a:xfrm>
                <a:off x="102" y="1389"/>
                <a:ext cx="551" cy="340"/>
              </a:xfrm>
              <a:custGeom>
                <a:avLst/>
                <a:gdLst/>
                <a:ahLst/>
                <a:cxnLst>
                  <a:cxn ang="0">
                    <a:pos x="16" y="53"/>
                  </a:cxn>
                  <a:cxn ang="0">
                    <a:pos x="0" y="122"/>
                  </a:cxn>
                  <a:cxn ang="0">
                    <a:pos x="10" y="146"/>
                  </a:cxn>
                  <a:cxn ang="0">
                    <a:pos x="33" y="184"/>
                  </a:cxn>
                  <a:cxn ang="0">
                    <a:pos x="57" y="217"/>
                  </a:cxn>
                  <a:cxn ang="0">
                    <a:pos x="85" y="244"/>
                  </a:cxn>
                  <a:cxn ang="0">
                    <a:pos x="120" y="271"/>
                  </a:cxn>
                  <a:cxn ang="0">
                    <a:pos x="153" y="290"/>
                  </a:cxn>
                  <a:cxn ang="0">
                    <a:pos x="189" y="309"/>
                  </a:cxn>
                  <a:cxn ang="0">
                    <a:pos x="235" y="325"/>
                  </a:cxn>
                  <a:cxn ang="0">
                    <a:pos x="270" y="333"/>
                  </a:cxn>
                  <a:cxn ang="0">
                    <a:pos x="312" y="339"/>
                  </a:cxn>
                  <a:cxn ang="0">
                    <a:pos x="351" y="339"/>
                  </a:cxn>
                  <a:cxn ang="0">
                    <a:pos x="393" y="334"/>
                  </a:cxn>
                  <a:cxn ang="0">
                    <a:pos x="436" y="322"/>
                  </a:cxn>
                  <a:cxn ang="0">
                    <a:pos x="475" y="303"/>
                  </a:cxn>
                  <a:cxn ang="0">
                    <a:pos x="498" y="287"/>
                  </a:cxn>
                  <a:cxn ang="0">
                    <a:pos x="526" y="263"/>
                  </a:cxn>
                  <a:cxn ang="0">
                    <a:pos x="541" y="243"/>
                  </a:cxn>
                  <a:cxn ang="0">
                    <a:pos x="550" y="227"/>
                  </a:cxn>
                  <a:cxn ang="0">
                    <a:pos x="550" y="209"/>
                  </a:cxn>
                  <a:cxn ang="0">
                    <a:pos x="544" y="187"/>
                  </a:cxn>
                  <a:cxn ang="0">
                    <a:pos x="532" y="171"/>
                  </a:cxn>
                  <a:cxn ang="0">
                    <a:pos x="523" y="135"/>
                  </a:cxn>
                  <a:cxn ang="0">
                    <a:pos x="519" y="116"/>
                  </a:cxn>
                  <a:cxn ang="0">
                    <a:pos x="267" y="133"/>
                  </a:cxn>
                  <a:cxn ang="0">
                    <a:pos x="234" y="126"/>
                  </a:cxn>
                  <a:cxn ang="0">
                    <a:pos x="193" y="114"/>
                  </a:cxn>
                  <a:cxn ang="0">
                    <a:pos x="162" y="97"/>
                  </a:cxn>
                  <a:cxn ang="0">
                    <a:pos x="129" y="77"/>
                  </a:cxn>
                  <a:cxn ang="0">
                    <a:pos x="97" y="48"/>
                  </a:cxn>
                  <a:cxn ang="0">
                    <a:pos x="78" y="24"/>
                  </a:cxn>
                  <a:cxn ang="0">
                    <a:pos x="60" y="0"/>
                  </a:cxn>
                  <a:cxn ang="0">
                    <a:pos x="16" y="53"/>
                  </a:cxn>
                </a:cxnLst>
                <a:rect l="0" t="0" r="r" b="b"/>
                <a:pathLst>
                  <a:path w="551" h="340">
                    <a:moveTo>
                      <a:pt x="16" y="53"/>
                    </a:moveTo>
                    <a:lnTo>
                      <a:pt x="0" y="122"/>
                    </a:lnTo>
                    <a:lnTo>
                      <a:pt x="10" y="146"/>
                    </a:lnTo>
                    <a:lnTo>
                      <a:pt x="33" y="184"/>
                    </a:lnTo>
                    <a:lnTo>
                      <a:pt x="57" y="217"/>
                    </a:lnTo>
                    <a:lnTo>
                      <a:pt x="85" y="244"/>
                    </a:lnTo>
                    <a:lnTo>
                      <a:pt x="120" y="271"/>
                    </a:lnTo>
                    <a:lnTo>
                      <a:pt x="153" y="290"/>
                    </a:lnTo>
                    <a:lnTo>
                      <a:pt x="189" y="309"/>
                    </a:lnTo>
                    <a:lnTo>
                      <a:pt x="235" y="325"/>
                    </a:lnTo>
                    <a:lnTo>
                      <a:pt x="270" y="333"/>
                    </a:lnTo>
                    <a:lnTo>
                      <a:pt x="312" y="339"/>
                    </a:lnTo>
                    <a:lnTo>
                      <a:pt x="351" y="339"/>
                    </a:lnTo>
                    <a:lnTo>
                      <a:pt x="393" y="334"/>
                    </a:lnTo>
                    <a:lnTo>
                      <a:pt x="436" y="322"/>
                    </a:lnTo>
                    <a:lnTo>
                      <a:pt x="475" y="303"/>
                    </a:lnTo>
                    <a:lnTo>
                      <a:pt x="498" y="287"/>
                    </a:lnTo>
                    <a:lnTo>
                      <a:pt x="526" y="263"/>
                    </a:lnTo>
                    <a:lnTo>
                      <a:pt x="541" y="243"/>
                    </a:lnTo>
                    <a:lnTo>
                      <a:pt x="550" y="227"/>
                    </a:lnTo>
                    <a:lnTo>
                      <a:pt x="550" y="209"/>
                    </a:lnTo>
                    <a:lnTo>
                      <a:pt x="544" y="187"/>
                    </a:lnTo>
                    <a:lnTo>
                      <a:pt x="532" y="171"/>
                    </a:lnTo>
                    <a:lnTo>
                      <a:pt x="523" y="135"/>
                    </a:lnTo>
                    <a:lnTo>
                      <a:pt x="519" y="116"/>
                    </a:lnTo>
                    <a:lnTo>
                      <a:pt x="267" y="133"/>
                    </a:lnTo>
                    <a:lnTo>
                      <a:pt x="234" y="126"/>
                    </a:lnTo>
                    <a:lnTo>
                      <a:pt x="193" y="114"/>
                    </a:lnTo>
                    <a:lnTo>
                      <a:pt x="162" y="97"/>
                    </a:lnTo>
                    <a:lnTo>
                      <a:pt x="129" y="77"/>
                    </a:lnTo>
                    <a:lnTo>
                      <a:pt x="97" y="48"/>
                    </a:lnTo>
                    <a:lnTo>
                      <a:pt x="78" y="24"/>
                    </a:lnTo>
                    <a:lnTo>
                      <a:pt x="60" y="0"/>
                    </a:lnTo>
                    <a:lnTo>
                      <a:pt x="16" y="53"/>
                    </a:lnTo>
                  </a:path>
                </a:pathLst>
              </a:custGeom>
              <a:gradFill rotWithShape="0">
                <a:gsLst>
                  <a:gs pos="0">
                    <a:schemeClr val="hlink"/>
                  </a:gs>
                  <a:gs pos="100000">
                    <a:schemeClr val="folHlink"/>
                  </a:gs>
                </a:gsLst>
                <a:lin ang="0" scaled="1"/>
              </a:gradFill>
              <a:ln w="9525" cap="rnd">
                <a:noFill/>
                <a:round/>
                <a:headEnd/>
                <a:tailEnd/>
              </a:ln>
              <a:effectLst/>
            </p:spPr>
            <p:txBody>
              <a:bodyPr/>
              <a:lstStyle/>
              <a:p>
                <a:endParaRPr lang="en-US"/>
              </a:p>
            </p:txBody>
          </p:sp>
          <p:sp>
            <p:nvSpPr>
              <p:cNvPr id="3111" name="Freeform 39"/>
              <p:cNvSpPr>
                <a:spLocks/>
              </p:cNvSpPr>
              <p:nvPr/>
            </p:nvSpPr>
            <p:spPr bwMode="auto">
              <a:xfrm>
                <a:off x="82" y="976"/>
                <a:ext cx="475" cy="552"/>
              </a:xfrm>
              <a:custGeom>
                <a:avLst/>
                <a:gdLst/>
                <a:ahLst/>
                <a:cxnLst>
                  <a:cxn ang="0">
                    <a:pos x="474" y="0"/>
                  </a:cxn>
                  <a:cxn ang="0">
                    <a:pos x="474" y="294"/>
                  </a:cxn>
                  <a:cxn ang="0">
                    <a:pos x="446" y="291"/>
                  </a:cxn>
                  <a:cxn ang="0">
                    <a:pos x="411" y="293"/>
                  </a:cxn>
                  <a:cxn ang="0">
                    <a:pos x="353" y="299"/>
                  </a:cxn>
                  <a:cxn ang="0">
                    <a:pos x="296" y="310"/>
                  </a:cxn>
                  <a:cxn ang="0">
                    <a:pos x="243" y="323"/>
                  </a:cxn>
                  <a:cxn ang="0">
                    <a:pos x="200" y="339"/>
                  </a:cxn>
                  <a:cxn ang="0">
                    <a:pos x="149" y="364"/>
                  </a:cxn>
                  <a:cxn ang="0">
                    <a:pos x="110" y="390"/>
                  </a:cxn>
                  <a:cxn ang="0">
                    <a:pos x="81" y="415"/>
                  </a:cxn>
                  <a:cxn ang="0">
                    <a:pos x="60" y="439"/>
                  </a:cxn>
                  <a:cxn ang="0">
                    <a:pos x="47" y="461"/>
                  </a:cxn>
                  <a:cxn ang="0">
                    <a:pos x="35" y="488"/>
                  </a:cxn>
                  <a:cxn ang="0">
                    <a:pos x="30" y="513"/>
                  </a:cxn>
                  <a:cxn ang="0">
                    <a:pos x="23" y="551"/>
                  </a:cxn>
                  <a:cxn ang="0">
                    <a:pos x="17" y="518"/>
                  </a:cxn>
                  <a:cxn ang="0">
                    <a:pos x="8" y="481"/>
                  </a:cxn>
                  <a:cxn ang="0">
                    <a:pos x="5" y="453"/>
                  </a:cxn>
                  <a:cxn ang="0">
                    <a:pos x="0" y="420"/>
                  </a:cxn>
                  <a:cxn ang="0">
                    <a:pos x="2" y="393"/>
                  </a:cxn>
                  <a:cxn ang="0">
                    <a:pos x="8" y="361"/>
                  </a:cxn>
                  <a:cxn ang="0">
                    <a:pos x="15" y="317"/>
                  </a:cxn>
                  <a:cxn ang="0">
                    <a:pos x="30" y="279"/>
                  </a:cxn>
                  <a:cxn ang="0">
                    <a:pos x="50" y="238"/>
                  </a:cxn>
                  <a:cxn ang="0">
                    <a:pos x="75" y="196"/>
                  </a:cxn>
                  <a:cxn ang="0">
                    <a:pos x="111" y="152"/>
                  </a:cxn>
                  <a:cxn ang="0">
                    <a:pos x="152" y="116"/>
                  </a:cxn>
                  <a:cxn ang="0">
                    <a:pos x="188" y="87"/>
                  </a:cxn>
                  <a:cxn ang="0">
                    <a:pos x="233" y="60"/>
                  </a:cxn>
                  <a:cxn ang="0">
                    <a:pos x="279" y="40"/>
                  </a:cxn>
                  <a:cxn ang="0">
                    <a:pos x="333" y="21"/>
                  </a:cxn>
                  <a:cxn ang="0">
                    <a:pos x="380" y="10"/>
                  </a:cxn>
                  <a:cxn ang="0">
                    <a:pos x="435" y="3"/>
                  </a:cxn>
                  <a:cxn ang="0">
                    <a:pos x="474" y="0"/>
                  </a:cxn>
                </a:cxnLst>
                <a:rect l="0" t="0" r="r" b="b"/>
                <a:pathLst>
                  <a:path w="475" h="552">
                    <a:moveTo>
                      <a:pt x="474" y="0"/>
                    </a:moveTo>
                    <a:lnTo>
                      <a:pt x="474" y="294"/>
                    </a:lnTo>
                    <a:lnTo>
                      <a:pt x="446" y="291"/>
                    </a:lnTo>
                    <a:lnTo>
                      <a:pt x="411" y="293"/>
                    </a:lnTo>
                    <a:lnTo>
                      <a:pt x="353" y="299"/>
                    </a:lnTo>
                    <a:lnTo>
                      <a:pt x="296" y="310"/>
                    </a:lnTo>
                    <a:lnTo>
                      <a:pt x="243" y="323"/>
                    </a:lnTo>
                    <a:lnTo>
                      <a:pt x="200" y="339"/>
                    </a:lnTo>
                    <a:lnTo>
                      <a:pt x="149" y="364"/>
                    </a:lnTo>
                    <a:lnTo>
                      <a:pt x="110" y="390"/>
                    </a:lnTo>
                    <a:lnTo>
                      <a:pt x="81" y="415"/>
                    </a:lnTo>
                    <a:lnTo>
                      <a:pt x="60" y="439"/>
                    </a:lnTo>
                    <a:lnTo>
                      <a:pt x="47" y="461"/>
                    </a:lnTo>
                    <a:lnTo>
                      <a:pt x="35" y="488"/>
                    </a:lnTo>
                    <a:lnTo>
                      <a:pt x="30" y="513"/>
                    </a:lnTo>
                    <a:lnTo>
                      <a:pt x="23" y="551"/>
                    </a:lnTo>
                    <a:lnTo>
                      <a:pt x="17" y="518"/>
                    </a:lnTo>
                    <a:lnTo>
                      <a:pt x="8" y="481"/>
                    </a:lnTo>
                    <a:lnTo>
                      <a:pt x="5" y="453"/>
                    </a:lnTo>
                    <a:lnTo>
                      <a:pt x="0" y="420"/>
                    </a:lnTo>
                    <a:lnTo>
                      <a:pt x="2" y="393"/>
                    </a:lnTo>
                    <a:lnTo>
                      <a:pt x="8" y="361"/>
                    </a:lnTo>
                    <a:lnTo>
                      <a:pt x="15" y="317"/>
                    </a:lnTo>
                    <a:lnTo>
                      <a:pt x="30" y="279"/>
                    </a:lnTo>
                    <a:lnTo>
                      <a:pt x="50" y="238"/>
                    </a:lnTo>
                    <a:lnTo>
                      <a:pt x="75" y="196"/>
                    </a:lnTo>
                    <a:lnTo>
                      <a:pt x="111" y="152"/>
                    </a:lnTo>
                    <a:lnTo>
                      <a:pt x="152" y="116"/>
                    </a:lnTo>
                    <a:lnTo>
                      <a:pt x="188" y="87"/>
                    </a:lnTo>
                    <a:lnTo>
                      <a:pt x="233" y="60"/>
                    </a:lnTo>
                    <a:lnTo>
                      <a:pt x="279" y="40"/>
                    </a:lnTo>
                    <a:lnTo>
                      <a:pt x="333" y="21"/>
                    </a:lnTo>
                    <a:lnTo>
                      <a:pt x="380" y="10"/>
                    </a:lnTo>
                    <a:lnTo>
                      <a:pt x="435" y="3"/>
                    </a:lnTo>
                    <a:lnTo>
                      <a:pt x="474" y="0"/>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3112" name="Freeform 40"/>
              <p:cNvSpPr>
                <a:spLocks/>
              </p:cNvSpPr>
              <p:nvPr/>
            </p:nvSpPr>
            <p:spPr bwMode="auto">
              <a:xfrm>
                <a:off x="370" y="1543"/>
                <a:ext cx="156" cy="118"/>
              </a:xfrm>
              <a:custGeom>
                <a:avLst/>
                <a:gdLst/>
                <a:ahLst/>
                <a:cxnLst>
                  <a:cxn ang="0">
                    <a:pos x="72" y="0"/>
                  </a:cxn>
                  <a:cxn ang="0">
                    <a:pos x="21" y="19"/>
                  </a:cxn>
                  <a:cxn ang="0">
                    <a:pos x="3" y="46"/>
                  </a:cxn>
                  <a:cxn ang="0">
                    <a:pos x="0" y="70"/>
                  </a:cxn>
                  <a:cxn ang="0">
                    <a:pos x="0" y="84"/>
                  </a:cxn>
                  <a:cxn ang="0">
                    <a:pos x="9" y="100"/>
                  </a:cxn>
                  <a:cxn ang="0">
                    <a:pos x="29" y="108"/>
                  </a:cxn>
                  <a:cxn ang="0">
                    <a:pos x="50" y="114"/>
                  </a:cxn>
                  <a:cxn ang="0">
                    <a:pos x="69" y="117"/>
                  </a:cxn>
                  <a:cxn ang="0">
                    <a:pos x="86" y="117"/>
                  </a:cxn>
                  <a:cxn ang="0">
                    <a:pos x="114" y="112"/>
                  </a:cxn>
                  <a:cxn ang="0">
                    <a:pos x="134" y="107"/>
                  </a:cxn>
                  <a:cxn ang="0">
                    <a:pos x="146" y="98"/>
                  </a:cxn>
                  <a:cxn ang="0">
                    <a:pos x="153" y="90"/>
                  </a:cxn>
                  <a:cxn ang="0">
                    <a:pos x="155" y="78"/>
                  </a:cxn>
                  <a:cxn ang="0">
                    <a:pos x="153" y="60"/>
                  </a:cxn>
                  <a:cxn ang="0">
                    <a:pos x="146" y="11"/>
                  </a:cxn>
                  <a:cxn ang="0">
                    <a:pos x="72" y="0"/>
                  </a:cxn>
                </a:cxnLst>
                <a:rect l="0" t="0" r="r" b="b"/>
                <a:pathLst>
                  <a:path w="156" h="118">
                    <a:moveTo>
                      <a:pt x="72" y="0"/>
                    </a:moveTo>
                    <a:lnTo>
                      <a:pt x="21" y="19"/>
                    </a:lnTo>
                    <a:lnTo>
                      <a:pt x="3" y="46"/>
                    </a:lnTo>
                    <a:lnTo>
                      <a:pt x="0" y="70"/>
                    </a:lnTo>
                    <a:lnTo>
                      <a:pt x="0" y="84"/>
                    </a:lnTo>
                    <a:lnTo>
                      <a:pt x="9" y="100"/>
                    </a:lnTo>
                    <a:lnTo>
                      <a:pt x="29" y="108"/>
                    </a:lnTo>
                    <a:lnTo>
                      <a:pt x="50" y="114"/>
                    </a:lnTo>
                    <a:lnTo>
                      <a:pt x="69" y="117"/>
                    </a:lnTo>
                    <a:lnTo>
                      <a:pt x="86" y="117"/>
                    </a:lnTo>
                    <a:lnTo>
                      <a:pt x="114" y="112"/>
                    </a:lnTo>
                    <a:lnTo>
                      <a:pt x="134" y="107"/>
                    </a:lnTo>
                    <a:lnTo>
                      <a:pt x="146" y="98"/>
                    </a:lnTo>
                    <a:lnTo>
                      <a:pt x="153" y="90"/>
                    </a:lnTo>
                    <a:lnTo>
                      <a:pt x="155" y="78"/>
                    </a:lnTo>
                    <a:lnTo>
                      <a:pt x="153" y="60"/>
                    </a:lnTo>
                    <a:lnTo>
                      <a:pt x="146" y="11"/>
                    </a:lnTo>
                    <a:lnTo>
                      <a:pt x="72" y="0"/>
                    </a:lnTo>
                  </a:path>
                </a:pathLst>
              </a:custGeom>
              <a:gradFill rotWithShape="0">
                <a:gsLst>
                  <a:gs pos="0">
                    <a:schemeClr val="hlink"/>
                  </a:gs>
                  <a:gs pos="100000">
                    <a:schemeClr val="folHlink"/>
                  </a:gs>
                </a:gsLst>
                <a:lin ang="0" scaled="1"/>
              </a:gradFill>
              <a:ln w="9525" cap="rnd">
                <a:noFill/>
                <a:round/>
                <a:headEnd/>
                <a:tailEnd/>
              </a:ln>
              <a:effectLst/>
            </p:spPr>
            <p:txBody>
              <a:bodyPr/>
              <a:lstStyle/>
              <a:p>
                <a:endParaRPr lang="en-US"/>
              </a:p>
            </p:txBody>
          </p:sp>
          <p:sp>
            <p:nvSpPr>
              <p:cNvPr id="3113" name="Freeform 41"/>
              <p:cNvSpPr>
                <a:spLocks/>
              </p:cNvSpPr>
              <p:nvPr/>
            </p:nvSpPr>
            <p:spPr bwMode="auto">
              <a:xfrm>
                <a:off x="442" y="1557"/>
                <a:ext cx="88" cy="74"/>
              </a:xfrm>
              <a:custGeom>
                <a:avLst/>
                <a:gdLst/>
                <a:ahLst/>
                <a:cxnLst>
                  <a:cxn ang="0">
                    <a:pos x="87" y="67"/>
                  </a:cxn>
                  <a:cxn ang="0">
                    <a:pos x="76" y="0"/>
                  </a:cxn>
                  <a:cxn ang="0">
                    <a:pos x="33" y="5"/>
                  </a:cxn>
                  <a:cxn ang="0">
                    <a:pos x="0" y="8"/>
                  </a:cxn>
                  <a:cxn ang="0">
                    <a:pos x="9" y="73"/>
                  </a:cxn>
                  <a:cxn ang="0">
                    <a:pos x="12" y="57"/>
                  </a:cxn>
                  <a:cxn ang="0">
                    <a:pos x="22" y="47"/>
                  </a:cxn>
                  <a:cxn ang="0">
                    <a:pos x="40" y="43"/>
                  </a:cxn>
                  <a:cxn ang="0">
                    <a:pos x="60" y="44"/>
                  </a:cxn>
                  <a:cxn ang="0">
                    <a:pos x="76" y="51"/>
                  </a:cxn>
                  <a:cxn ang="0">
                    <a:pos x="87" y="67"/>
                  </a:cxn>
                </a:cxnLst>
                <a:rect l="0" t="0" r="r" b="b"/>
                <a:pathLst>
                  <a:path w="88" h="74">
                    <a:moveTo>
                      <a:pt x="87" y="67"/>
                    </a:moveTo>
                    <a:lnTo>
                      <a:pt x="76" y="0"/>
                    </a:lnTo>
                    <a:lnTo>
                      <a:pt x="33" y="5"/>
                    </a:lnTo>
                    <a:lnTo>
                      <a:pt x="0" y="8"/>
                    </a:lnTo>
                    <a:lnTo>
                      <a:pt x="9" y="73"/>
                    </a:lnTo>
                    <a:lnTo>
                      <a:pt x="12" y="57"/>
                    </a:lnTo>
                    <a:lnTo>
                      <a:pt x="22" y="47"/>
                    </a:lnTo>
                    <a:lnTo>
                      <a:pt x="40" y="43"/>
                    </a:lnTo>
                    <a:lnTo>
                      <a:pt x="60" y="44"/>
                    </a:lnTo>
                    <a:lnTo>
                      <a:pt x="76" y="51"/>
                    </a:lnTo>
                    <a:lnTo>
                      <a:pt x="87" y="67"/>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3114" name="Freeform 42"/>
              <p:cNvSpPr>
                <a:spLocks/>
              </p:cNvSpPr>
              <p:nvPr/>
            </p:nvSpPr>
            <p:spPr bwMode="auto">
              <a:xfrm>
                <a:off x="334" y="1336"/>
                <a:ext cx="319" cy="286"/>
              </a:xfrm>
              <a:custGeom>
                <a:avLst/>
                <a:gdLst/>
                <a:ahLst/>
                <a:cxnLst>
                  <a:cxn ang="0">
                    <a:pos x="317" y="275"/>
                  </a:cxn>
                  <a:cxn ang="0">
                    <a:pos x="315" y="254"/>
                  </a:cxn>
                  <a:cxn ang="0">
                    <a:pos x="306" y="235"/>
                  </a:cxn>
                  <a:cxn ang="0">
                    <a:pos x="299" y="219"/>
                  </a:cxn>
                  <a:cxn ang="0">
                    <a:pos x="294" y="194"/>
                  </a:cxn>
                  <a:cxn ang="0">
                    <a:pos x="288" y="161"/>
                  </a:cxn>
                  <a:cxn ang="0">
                    <a:pos x="284" y="126"/>
                  </a:cxn>
                  <a:cxn ang="0">
                    <a:pos x="281" y="94"/>
                  </a:cxn>
                  <a:cxn ang="0">
                    <a:pos x="279" y="67"/>
                  </a:cxn>
                  <a:cxn ang="0">
                    <a:pos x="278" y="43"/>
                  </a:cxn>
                  <a:cxn ang="0">
                    <a:pos x="270" y="29"/>
                  </a:cxn>
                  <a:cxn ang="0">
                    <a:pos x="255" y="16"/>
                  </a:cxn>
                  <a:cxn ang="0">
                    <a:pos x="240" y="9"/>
                  </a:cxn>
                  <a:cxn ang="0">
                    <a:pos x="216" y="2"/>
                  </a:cxn>
                  <a:cxn ang="0">
                    <a:pos x="189" y="0"/>
                  </a:cxn>
                  <a:cxn ang="0">
                    <a:pos x="147" y="0"/>
                  </a:cxn>
                  <a:cxn ang="0">
                    <a:pos x="110" y="2"/>
                  </a:cxn>
                  <a:cxn ang="0">
                    <a:pos x="74" y="9"/>
                  </a:cxn>
                  <a:cxn ang="0">
                    <a:pos x="41" y="21"/>
                  </a:cxn>
                  <a:cxn ang="0">
                    <a:pos x="20" y="35"/>
                  </a:cxn>
                  <a:cxn ang="0">
                    <a:pos x="8" y="47"/>
                  </a:cxn>
                  <a:cxn ang="0">
                    <a:pos x="0" y="61"/>
                  </a:cxn>
                  <a:cxn ang="0">
                    <a:pos x="2" y="75"/>
                  </a:cxn>
                  <a:cxn ang="0">
                    <a:pos x="5" y="89"/>
                  </a:cxn>
                  <a:cxn ang="0">
                    <a:pos x="15" y="104"/>
                  </a:cxn>
                  <a:cxn ang="0">
                    <a:pos x="23" y="123"/>
                  </a:cxn>
                  <a:cxn ang="0">
                    <a:pos x="27" y="149"/>
                  </a:cxn>
                  <a:cxn ang="0">
                    <a:pos x="30" y="176"/>
                  </a:cxn>
                  <a:cxn ang="0">
                    <a:pos x="35" y="200"/>
                  </a:cxn>
                  <a:cxn ang="0">
                    <a:pos x="36" y="235"/>
                  </a:cxn>
                  <a:cxn ang="0">
                    <a:pos x="38" y="265"/>
                  </a:cxn>
                  <a:cxn ang="0">
                    <a:pos x="38" y="285"/>
                  </a:cxn>
                  <a:cxn ang="0">
                    <a:pos x="48" y="260"/>
                  </a:cxn>
                  <a:cxn ang="0">
                    <a:pos x="68" y="248"/>
                  </a:cxn>
                  <a:cxn ang="0">
                    <a:pos x="86" y="241"/>
                  </a:cxn>
                  <a:cxn ang="0">
                    <a:pos x="108" y="236"/>
                  </a:cxn>
                  <a:cxn ang="0">
                    <a:pos x="143" y="229"/>
                  </a:cxn>
                  <a:cxn ang="0">
                    <a:pos x="177" y="228"/>
                  </a:cxn>
                  <a:cxn ang="0">
                    <a:pos x="197" y="228"/>
                  </a:cxn>
                  <a:cxn ang="0">
                    <a:pos x="228" y="230"/>
                  </a:cxn>
                  <a:cxn ang="0">
                    <a:pos x="264" y="237"/>
                  </a:cxn>
                  <a:cxn ang="0">
                    <a:pos x="287" y="246"/>
                  </a:cxn>
                  <a:cxn ang="0">
                    <a:pos x="302" y="255"/>
                  </a:cxn>
                  <a:cxn ang="0">
                    <a:pos x="318" y="268"/>
                  </a:cxn>
                </a:cxnLst>
                <a:rect l="0" t="0" r="r" b="b"/>
                <a:pathLst>
                  <a:path w="319" h="286">
                    <a:moveTo>
                      <a:pt x="317" y="275"/>
                    </a:moveTo>
                    <a:lnTo>
                      <a:pt x="315" y="254"/>
                    </a:lnTo>
                    <a:lnTo>
                      <a:pt x="306" y="235"/>
                    </a:lnTo>
                    <a:lnTo>
                      <a:pt x="299" y="219"/>
                    </a:lnTo>
                    <a:lnTo>
                      <a:pt x="294" y="194"/>
                    </a:lnTo>
                    <a:lnTo>
                      <a:pt x="288" y="161"/>
                    </a:lnTo>
                    <a:lnTo>
                      <a:pt x="284" y="126"/>
                    </a:lnTo>
                    <a:lnTo>
                      <a:pt x="281" y="94"/>
                    </a:lnTo>
                    <a:lnTo>
                      <a:pt x="279" y="67"/>
                    </a:lnTo>
                    <a:lnTo>
                      <a:pt x="278" y="43"/>
                    </a:lnTo>
                    <a:lnTo>
                      <a:pt x="270" y="29"/>
                    </a:lnTo>
                    <a:lnTo>
                      <a:pt x="255" y="16"/>
                    </a:lnTo>
                    <a:lnTo>
                      <a:pt x="240" y="9"/>
                    </a:lnTo>
                    <a:lnTo>
                      <a:pt x="216" y="2"/>
                    </a:lnTo>
                    <a:lnTo>
                      <a:pt x="189" y="0"/>
                    </a:lnTo>
                    <a:lnTo>
                      <a:pt x="147" y="0"/>
                    </a:lnTo>
                    <a:lnTo>
                      <a:pt x="110" y="2"/>
                    </a:lnTo>
                    <a:lnTo>
                      <a:pt x="74" y="9"/>
                    </a:lnTo>
                    <a:lnTo>
                      <a:pt x="41" y="21"/>
                    </a:lnTo>
                    <a:lnTo>
                      <a:pt x="20" y="35"/>
                    </a:lnTo>
                    <a:lnTo>
                      <a:pt x="8" y="47"/>
                    </a:lnTo>
                    <a:lnTo>
                      <a:pt x="0" y="61"/>
                    </a:lnTo>
                    <a:lnTo>
                      <a:pt x="2" y="75"/>
                    </a:lnTo>
                    <a:lnTo>
                      <a:pt x="5" y="89"/>
                    </a:lnTo>
                    <a:lnTo>
                      <a:pt x="15" y="104"/>
                    </a:lnTo>
                    <a:lnTo>
                      <a:pt x="23" y="123"/>
                    </a:lnTo>
                    <a:lnTo>
                      <a:pt x="27" y="149"/>
                    </a:lnTo>
                    <a:lnTo>
                      <a:pt x="30" y="176"/>
                    </a:lnTo>
                    <a:lnTo>
                      <a:pt x="35" y="200"/>
                    </a:lnTo>
                    <a:lnTo>
                      <a:pt x="36" y="235"/>
                    </a:lnTo>
                    <a:lnTo>
                      <a:pt x="38" y="265"/>
                    </a:lnTo>
                    <a:lnTo>
                      <a:pt x="38" y="285"/>
                    </a:lnTo>
                    <a:lnTo>
                      <a:pt x="48" y="260"/>
                    </a:lnTo>
                    <a:lnTo>
                      <a:pt x="68" y="248"/>
                    </a:lnTo>
                    <a:lnTo>
                      <a:pt x="86" y="241"/>
                    </a:lnTo>
                    <a:lnTo>
                      <a:pt x="108" y="236"/>
                    </a:lnTo>
                    <a:lnTo>
                      <a:pt x="143" y="229"/>
                    </a:lnTo>
                    <a:lnTo>
                      <a:pt x="177" y="228"/>
                    </a:lnTo>
                    <a:lnTo>
                      <a:pt x="197" y="228"/>
                    </a:lnTo>
                    <a:lnTo>
                      <a:pt x="228" y="230"/>
                    </a:lnTo>
                    <a:lnTo>
                      <a:pt x="264" y="237"/>
                    </a:lnTo>
                    <a:lnTo>
                      <a:pt x="287" y="246"/>
                    </a:lnTo>
                    <a:lnTo>
                      <a:pt x="302" y="255"/>
                    </a:lnTo>
                    <a:lnTo>
                      <a:pt x="318" y="268"/>
                    </a:lnTo>
                  </a:path>
                </a:pathLst>
              </a:custGeom>
              <a:gradFill rotWithShape="0">
                <a:gsLst>
                  <a:gs pos="0">
                    <a:schemeClr val="folHlink"/>
                  </a:gs>
                  <a:gs pos="50000">
                    <a:schemeClr val="accent1"/>
                  </a:gs>
                  <a:gs pos="100000">
                    <a:schemeClr val="folHlink"/>
                  </a:gs>
                </a:gsLst>
                <a:lin ang="0" scaled="1"/>
              </a:gradFill>
              <a:ln w="9525" cap="rnd">
                <a:noFill/>
                <a:round/>
                <a:headEnd type="none" w="sm" len="sm"/>
                <a:tailEnd type="none" w="sm" len="sm"/>
              </a:ln>
              <a:effectLst/>
            </p:spPr>
            <p:txBody>
              <a:bodyPr/>
              <a:lstStyle/>
              <a:p>
                <a:endParaRPr lang="en-US"/>
              </a:p>
            </p:txBody>
          </p:sp>
          <p:sp>
            <p:nvSpPr>
              <p:cNvPr id="3115" name="Freeform 43"/>
              <p:cNvSpPr>
                <a:spLocks/>
              </p:cNvSpPr>
              <p:nvPr/>
            </p:nvSpPr>
            <p:spPr bwMode="auto">
              <a:xfrm>
                <a:off x="5049" y="1394"/>
                <a:ext cx="551" cy="335"/>
              </a:xfrm>
              <a:custGeom>
                <a:avLst/>
                <a:gdLst/>
                <a:ahLst/>
                <a:cxnLst>
                  <a:cxn ang="0">
                    <a:pos x="534" y="48"/>
                  </a:cxn>
                  <a:cxn ang="0">
                    <a:pos x="550" y="117"/>
                  </a:cxn>
                  <a:cxn ang="0">
                    <a:pos x="540" y="142"/>
                  </a:cxn>
                  <a:cxn ang="0">
                    <a:pos x="517" y="179"/>
                  </a:cxn>
                  <a:cxn ang="0">
                    <a:pos x="493" y="212"/>
                  </a:cxn>
                  <a:cxn ang="0">
                    <a:pos x="465" y="239"/>
                  </a:cxn>
                  <a:cxn ang="0">
                    <a:pos x="430" y="267"/>
                  </a:cxn>
                  <a:cxn ang="0">
                    <a:pos x="397" y="286"/>
                  </a:cxn>
                  <a:cxn ang="0">
                    <a:pos x="361" y="304"/>
                  </a:cxn>
                  <a:cxn ang="0">
                    <a:pos x="315" y="320"/>
                  </a:cxn>
                  <a:cxn ang="0">
                    <a:pos x="280" y="328"/>
                  </a:cxn>
                  <a:cxn ang="0">
                    <a:pos x="238" y="334"/>
                  </a:cxn>
                  <a:cxn ang="0">
                    <a:pos x="199" y="334"/>
                  </a:cxn>
                  <a:cxn ang="0">
                    <a:pos x="157" y="329"/>
                  </a:cxn>
                  <a:cxn ang="0">
                    <a:pos x="114" y="317"/>
                  </a:cxn>
                  <a:cxn ang="0">
                    <a:pos x="75" y="298"/>
                  </a:cxn>
                  <a:cxn ang="0">
                    <a:pos x="52" y="282"/>
                  </a:cxn>
                  <a:cxn ang="0">
                    <a:pos x="24" y="258"/>
                  </a:cxn>
                  <a:cxn ang="0">
                    <a:pos x="9" y="238"/>
                  </a:cxn>
                  <a:cxn ang="0">
                    <a:pos x="0" y="222"/>
                  </a:cxn>
                  <a:cxn ang="0">
                    <a:pos x="0" y="204"/>
                  </a:cxn>
                  <a:cxn ang="0">
                    <a:pos x="6" y="182"/>
                  </a:cxn>
                  <a:cxn ang="0">
                    <a:pos x="18" y="166"/>
                  </a:cxn>
                  <a:cxn ang="0">
                    <a:pos x="27" y="131"/>
                  </a:cxn>
                  <a:cxn ang="0">
                    <a:pos x="31" y="112"/>
                  </a:cxn>
                  <a:cxn ang="0">
                    <a:pos x="283" y="128"/>
                  </a:cxn>
                  <a:cxn ang="0">
                    <a:pos x="316" y="122"/>
                  </a:cxn>
                  <a:cxn ang="0">
                    <a:pos x="357" y="109"/>
                  </a:cxn>
                  <a:cxn ang="0">
                    <a:pos x="388" y="93"/>
                  </a:cxn>
                  <a:cxn ang="0">
                    <a:pos x="421" y="73"/>
                  </a:cxn>
                  <a:cxn ang="0">
                    <a:pos x="453" y="44"/>
                  </a:cxn>
                  <a:cxn ang="0">
                    <a:pos x="472" y="19"/>
                  </a:cxn>
                  <a:cxn ang="0">
                    <a:pos x="486" y="0"/>
                  </a:cxn>
                  <a:cxn ang="0">
                    <a:pos x="534" y="48"/>
                  </a:cxn>
                </a:cxnLst>
                <a:rect l="0" t="0" r="r" b="b"/>
                <a:pathLst>
                  <a:path w="551" h="335">
                    <a:moveTo>
                      <a:pt x="534" y="48"/>
                    </a:moveTo>
                    <a:lnTo>
                      <a:pt x="550" y="117"/>
                    </a:lnTo>
                    <a:lnTo>
                      <a:pt x="540" y="142"/>
                    </a:lnTo>
                    <a:lnTo>
                      <a:pt x="517" y="179"/>
                    </a:lnTo>
                    <a:lnTo>
                      <a:pt x="493" y="212"/>
                    </a:lnTo>
                    <a:lnTo>
                      <a:pt x="465" y="239"/>
                    </a:lnTo>
                    <a:lnTo>
                      <a:pt x="430" y="267"/>
                    </a:lnTo>
                    <a:lnTo>
                      <a:pt x="397" y="286"/>
                    </a:lnTo>
                    <a:lnTo>
                      <a:pt x="361" y="304"/>
                    </a:lnTo>
                    <a:lnTo>
                      <a:pt x="315" y="320"/>
                    </a:lnTo>
                    <a:lnTo>
                      <a:pt x="280" y="328"/>
                    </a:lnTo>
                    <a:lnTo>
                      <a:pt x="238" y="334"/>
                    </a:lnTo>
                    <a:lnTo>
                      <a:pt x="199" y="334"/>
                    </a:lnTo>
                    <a:lnTo>
                      <a:pt x="157" y="329"/>
                    </a:lnTo>
                    <a:lnTo>
                      <a:pt x="114" y="317"/>
                    </a:lnTo>
                    <a:lnTo>
                      <a:pt x="75" y="298"/>
                    </a:lnTo>
                    <a:lnTo>
                      <a:pt x="52" y="282"/>
                    </a:lnTo>
                    <a:lnTo>
                      <a:pt x="24" y="258"/>
                    </a:lnTo>
                    <a:lnTo>
                      <a:pt x="9" y="238"/>
                    </a:lnTo>
                    <a:lnTo>
                      <a:pt x="0" y="222"/>
                    </a:lnTo>
                    <a:lnTo>
                      <a:pt x="0" y="204"/>
                    </a:lnTo>
                    <a:lnTo>
                      <a:pt x="6" y="182"/>
                    </a:lnTo>
                    <a:lnTo>
                      <a:pt x="18" y="166"/>
                    </a:lnTo>
                    <a:lnTo>
                      <a:pt x="27" y="131"/>
                    </a:lnTo>
                    <a:lnTo>
                      <a:pt x="31" y="112"/>
                    </a:lnTo>
                    <a:lnTo>
                      <a:pt x="283" y="128"/>
                    </a:lnTo>
                    <a:lnTo>
                      <a:pt x="316" y="122"/>
                    </a:lnTo>
                    <a:lnTo>
                      <a:pt x="357" y="109"/>
                    </a:lnTo>
                    <a:lnTo>
                      <a:pt x="388" y="93"/>
                    </a:lnTo>
                    <a:lnTo>
                      <a:pt x="421" y="73"/>
                    </a:lnTo>
                    <a:lnTo>
                      <a:pt x="453" y="44"/>
                    </a:lnTo>
                    <a:lnTo>
                      <a:pt x="472" y="19"/>
                    </a:lnTo>
                    <a:lnTo>
                      <a:pt x="486" y="0"/>
                    </a:lnTo>
                    <a:lnTo>
                      <a:pt x="534" y="48"/>
                    </a:lnTo>
                  </a:path>
                </a:pathLst>
              </a:custGeom>
              <a:gradFill rotWithShape="0">
                <a:gsLst>
                  <a:gs pos="0">
                    <a:schemeClr val="folHlink"/>
                  </a:gs>
                  <a:gs pos="100000">
                    <a:schemeClr val="hlink"/>
                  </a:gs>
                </a:gsLst>
                <a:lin ang="0" scaled="1"/>
              </a:gradFill>
              <a:ln w="9525" cap="rnd">
                <a:noFill/>
                <a:round/>
                <a:headEnd/>
                <a:tailEnd/>
              </a:ln>
              <a:effectLst/>
            </p:spPr>
            <p:txBody>
              <a:bodyPr/>
              <a:lstStyle/>
              <a:p>
                <a:endParaRPr lang="en-US"/>
              </a:p>
            </p:txBody>
          </p:sp>
          <p:sp>
            <p:nvSpPr>
              <p:cNvPr id="3116" name="Freeform 44"/>
              <p:cNvSpPr>
                <a:spLocks/>
              </p:cNvSpPr>
              <p:nvPr/>
            </p:nvSpPr>
            <p:spPr bwMode="auto">
              <a:xfrm>
                <a:off x="5145" y="976"/>
                <a:ext cx="475" cy="552"/>
              </a:xfrm>
              <a:custGeom>
                <a:avLst/>
                <a:gdLst/>
                <a:ahLst/>
                <a:cxnLst>
                  <a:cxn ang="0">
                    <a:pos x="0" y="0"/>
                  </a:cxn>
                  <a:cxn ang="0">
                    <a:pos x="0" y="294"/>
                  </a:cxn>
                  <a:cxn ang="0">
                    <a:pos x="28" y="291"/>
                  </a:cxn>
                  <a:cxn ang="0">
                    <a:pos x="63" y="293"/>
                  </a:cxn>
                  <a:cxn ang="0">
                    <a:pos x="121" y="299"/>
                  </a:cxn>
                  <a:cxn ang="0">
                    <a:pos x="178" y="310"/>
                  </a:cxn>
                  <a:cxn ang="0">
                    <a:pos x="231" y="323"/>
                  </a:cxn>
                  <a:cxn ang="0">
                    <a:pos x="274" y="339"/>
                  </a:cxn>
                  <a:cxn ang="0">
                    <a:pos x="325" y="364"/>
                  </a:cxn>
                  <a:cxn ang="0">
                    <a:pos x="364" y="390"/>
                  </a:cxn>
                  <a:cxn ang="0">
                    <a:pos x="393" y="415"/>
                  </a:cxn>
                  <a:cxn ang="0">
                    <a:pos x="414" y="439"/>
                  </a:cxn>
                  <a:cxn ang="0">
                    <a:pos x="427" y="461"/>
                  </a:cxn>
                  <a:cxn ang="0">
                    <a:pos x="439" y="488"/>
                  </a:cxn>
                  <a:cxn ang="0">
                    <a:pos x="444" y="513"/>
                  </a:cxn>
                  <a:cxn ang="0">
                    <a:pos x="451" y="551"/>
                  </a:cxn>
                  <a:cxn ang="0">
                    <a:pos x="457" y="518"/>
                  </a:cxn>
                  <a:cxn ang="0">
                    <a:pos x="466" y="481"/>
                  </a:cxn>
                  <a:cxn ang="0">
                    <a:pos x="469" y="453"/>
                  </a:cxn>
                  <a:cxn ang="0">
                    <a:pos x="474" y="420"/>
                  </a:cxn>
                  <a:cxn ang="0">
                    <a:pos x="472" y="393"/>
                  </a:cxn>
                  <a:cxn ang="0">
                    <a:pos x="466" y="361"/>
                  </a:cxn>
                  <a:cxn ang="0">
                    <a:pos x="459" y="317"/>
                  </a:cxn>
                  <a:cxn ang="0">
                    <a:pos x="444" y="279"/>
                  </a:cxn>
                  <a:cxn ang="0">
                    <a:pos x="424" y="238"/>
                  </a:cxn>
                  <a:cxn ang="0">
                    <a:pos x="399" y="196"/>
                  </a:cxn>
                  <a:cxn ang="0">
                    <a:pos x="363" y="152"/>
                  </a:cxn>
                  <a:cxn ang="0">
                    <a:pos x="322" y="116"/>
                  </a:cxn>
                  <a:cxn ang="0">
                    <a:pos x="286" y="87"/>
                  </a:cxn>
                  <a:cxn ang="0">
                    <a:pos x="241" y="60"/>
                  </a:cxn>
                  <a:cxn ang="0">
                    <a:pos x="195" y="40"/>
                  </a:cxn>
                  <a:cxn ang="0">
                    <a:pos x="141" y="21"/>
                  </a:cxn>
                  <a:cxn ang="0">
                    <a:pos x="94" y="10"/>
                  </a:cxn>
                  <a:cxn ang="0">
                    <a:pos x="39" y="3"/>
                  </a:cxn>
                  <a:cxn ang="0">
                    <a:pos x="0" y="0"/>
                  </a:cxn>
                </a:cxnLst>
                <a:rect l="0" t="0" r="r" b="b"/>
                <a:pathLst>
                  <a:path w="475" h="552">
                    <a:moveTo>
                      <a:pt x="0" y="0"/>
                    </a:moveTo>
                    <a:lnTo>
                      <a:pt x="0" y="294"/>
                    </a:lnTo>
                    <a:lnTo>
                      <a:pt x="28" y="291"/>
                    </a:lnTo>
                    <a:lnTo>
                      <a:pt x="63" y="293"/>
                    </a:lnTo>
                    <a:lnTo>
                      <a:pt x="121" y="299"/>
                    </a:lnTo>
                    <a:lnTo>
                      <a:pt x="178" y="310"/>
                    </a:lnTo>
                    <a:lnTo>
                      <a:pt x="231" y="323"/>
                    </a:lnTo>
                    <a:lnTo>
                      <a:pt x="274" y="339"/>
                    </a:lnTo>
                    <a:lnTo>
                      <a:pt x="325" y="364"/>
                    </a:lnTo>
                    <a:lnTo>
                      <a:pt x="364" y="390"/>
                    </a:lnTo>
                    <a:lnTo>
                      <a:pt x="393" y="415"/>
                    </a:lnTo>
                    <a:lnTo>
                      <a:pt x="414" y="439"/>
                    </a:lnTo>
                    <a:lnTo>
                      <a:pt x="427" y="461"/>
                    </a:lnTo>
                    <a:lnTo>
                      <a:pt x="439" y="488"/>
                    </a:lnTo>
                    <a:lnTo>
                      <a:pt x="444" y="513"/>
                    </a:lnTo>
                    <a:lnTo>
                      <a:pt x="451" y="551"/>
                    </a:lnTo>
                    <a:lnTo>
                      <a:pt x="457" y="518"/>
                    </a:lnTo>
                    <a:lnTo>
                      <a:pt x="466" y="481"/>
                    </a:lnTo>
                    <a:lnTo>
                      <a:pt x="469" y="453"/>
                    </a:lnTo>
                    <a:lnTo>
                      <a:pt x="474" y="420"/>
                    </a:lnTo>
                    <a:lnTo>
                      <a:pt x="472" y="393"/>
                    </a:lnTo>
                    <a:lnTo>
                      <a:pt x="466" y="361"/>
                    </a:lnTo>
                    <a:lnTo>
                      <a:pt x="459" y="317"/>
                    </a:lnTo>
                    <a:lnTo>
                      <a:pt x="444" y="279"/>
                    </a:lnTo>
                    <a:lnTo>
                      <a:pt x="424" y="238"/>
                    </a:lnTo>
                    <a:lnTo>
                      <a:pt x="399" y="196"/>
                    </a:lnTo>
                    <a:lnTo>
                      <a:pt x="363" y="152"/>
                    </a:lnTo>
                    <a:lnTo>
                      <a:pt x="322" y="116"/>
                    </a:lnTo>
                    <a:lnTo>
                      <a:pt x="286" y="87"/>
                    </a:lnTo>
                    <a:lnTo>
                      <a:pt x="241" y="60"/>
                    </a:lnTo>
                    <a:lnTo>
                      <a:pt x="195" y="40"/>
                    </a:lnTo>
                    <a:lnTo>
                      <a:pt x="141" y="21"/>
                    </a:lnTo>
                    <a:lnTo>
                      <a:pt x="94" y="10"/>
                    </a:lnTo>
                    <a:lnTo>
                      <a:pt x="39" y="3"/>
                    </a:lnTo>
                    <a:lnTo>
                      <a:pt x="0" y="0"/>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3117" name="Freeform 45"/>
              <p:cNvSpPr>
                <a:spLocks/>
              </p:cNvSpPr>
              <p:nvPr/>
            </p:nvSpPr>
            <p:spPr bwMode="auto">
              <a:xfrm>
                <a:off x="5176" y="1543"/>
                <a:ext cx="156" cy="118"/>
              </a:xfrm>
              <a:custGeom>
                <a:avLst/>
                <a:gdLst/>
                <a:ahLst/>
                <a:cxnLst>
                  <a:cxn ang="0">
                    <a:pos x="83" y="0"/>
                  </a:cxn>
                  <a:cxn ang="0">
                    <a:pos x="134" y="19"/>
                  </a:cxn>
                  <a:cxn ang="0">
                    <a:pos x="152" y="46"/>
                  </a:cxn>
                  <a:cxn ang="0">
                    <a:pos x="155" y="70"/>
                  </a:cxn>
                  <a:cxn ang="0">
                    <a:pos x="155" y="84"/>
                  </a:cxn>
                  <a:cxn ang="0">
                    <a:pos x="146" y="100"/>
                  </a:cxn>
                  <a:cxn ang="0">
                    <a:pos x="126" y="108"/>
                  </a:cxn>
                  <a:cxn ang="0">
                    <a:pos x="105" y="114"/>
                  </a:cxn>
                  <a:cxn ang="0">
                    <a:pos x="86" y="117"/>
                  </a:cxn>
                  <a:cxn ang="0">
                    <a:pos x="69" y="117"/>
                  </a:cxn>
                  <a:cxn ang="0">
                    <a:pos x="41" y="112"/>
                  </a:cxn>
                  <a:cxn ang="0">
                    <a:pos x="21" y="107"/>
                  </a:cxn>
                  <a:cxn ang="0">
                    <a:pos x="9" y="98"/>
                  </a:cxn>
                  <a:cxn ang="0">
                    <a:pos x="2" y="90"/>
                  </a:cxn>
                  <a:cxn ang="0">
                    <a:pos x="0" y="78"/>
                  </a:cxn>
                  <a:cxn ang="0">
                    <a:pos x="2" y="60"/>
                  </a:cxn>
                  <a:cxn ang="0">
                    <a:pos x="9" y="11"/>
                  </a:cxn>
                  <a:cxn ang="0">
                    <a:pos x="83" y="0"/>
                  </a:cxn>
                </a:cxnLst>
                <a:rect l="0" t="0" r="r" b="b"/>
                <a:pathLst>
                  <a:path w="156" h="118">
                    <a:moveTo>
                      <a:pt x="83" y="0"/>
                    </a:moveTo>
                    <a:lnTo>
                      <a:pt x="134" y="19"/>
                    </a:lnTo>
                    <a:lnTo>
                      <a:pt x="152" y="46"/>
                    </a:lnTo>
                    <a:lnTo>
                      <a:pt x="155" y="70"/>
                    </a:lnTo>
                    <a:lnTo>
                      <a:pt x="155" y="84"/>
                    </a:lnTo>
                    <a:lnTo>
                      <a:pt x="146" y="100"/>
                    </a:lnTo>
                    <a:lnTo>
                      <a:pt x="126" y="108"/>
                    </a:lnTo>
                    <a:lnTo>
                      <a:pt x="105" y="114"/>
                    </a:lnTo>
                    <a:lnTo>
                      <a:pt x="86" y="117"/>
                    </a:lnTo>
                    <a:lnTo>
                      <a:pt x="69" y="117"/>
                    </a:lnTo>
                    <a:lnTo>
                      <a:pt x="41" y="112"/>
                    </a:lnTo>
                    <a:lnTo>
                      <a:pt x="21" y="107"/>
                    </a:lnTo>
                    <a:lnTo>
                      <a:pt x="9" y="98"/>
                    </a:lnTo>
                    <a:lnTo>
                      <a:pt x="2" y="90"/>
                    </a:lnTo>
                    <a:lnTo>
                      <a:pt x="0" y="78"/>
                    </a:lnTo>
                    <a:lnTo>
                      <a:pt x="2" y="60"/>
                    </a:lnTo>
                    <a:lnTo>
                      <a:pt x="9" y="11"/>
                    </a:lnTo>
                    <a:lnTo>
                      <a:pt x="83" y="0"/>
                    </a:lnTo>
                  </a:path>
                </a:pathLst>
              </a:custGeom>
              <a:gradFill rotWithShape="0">
                <a:gsLst>
                  <a:gs pos="0">
                    <a:schemeClr val="folHlink"/>
                  </a:gs>
                  <a:gs pos="100000">
                    <a:schemeClr val="hlink"/>
                  </a:gs>
                </a:gsLst>
                <a:lin ang="0" scaled="1"/>
              </a:gradFill>
              <a:ln w="9525" cap="rnd">
                <a:noFill/>
                <a:round/>
                <a:headEnd/>
                <a:tailEnd/>
              </a:ln>
              <a:effectLst/>
            </p:spPr>
            <p:txBody>
              <a:bodyPr/>
              <a:lstStyle/>
              <a:p>
                <a:endParaRPr lang="en-US"/>
              </a:p>
            </p:txBody>
          </p:sp>
          <p:sp>
            <p:nvSpPr>
              <p:cNvPr id="3118" name="Freeform 46"/>
              <p:cNvSpPr>
                <a:spLocks/>
              </p:cNvSpPr>
              <p:nvPr/>
            </p:nvSpPr>
            <p:spPr bwMode="auto">
              <a:xfrm>
                <a:off x="5172" y="1556"/>
                <a:ext cx="88" cy="74"/>
              </a:xfrm>
              <a:custGeom>
                <a:avLst/>
                <a:gdLst/>
                <a:ahLst/>
                <a:cxnLst>
                  <a:cxn ang="0">
                    <a:pos x="0" y="68"/>
                  </a:cxn>
                  <a:cxn ang="0">
                    <a:pos x="11" y="0"/>
                  </a:cxn>
                  <a:cxn ang="0">
                    <a:pos x="54" y="5"/>
                  </a:cxn>
                  <a:cxn ang="0">
                    <a:pos x="87" y="9"/>
                  </a:cxn>
                  <a:cxn ang="0">
                    <a:pos x="78" y="73"/>
                  </a:cxn>
                  <a:cxn ang="0">
                    <a:pos x="75" y="58"/>
                  </a:cxn>
                  <a:cxn ang="0">
                    <a:pos x="65" y="47"/>
                  </a:cxn>
                  <a:cxn ang="0">
                    <a:pos x="47" y="44"/>
                  </a:cxn>
                  <a:cxn ang="0">
                    <a:pos x="27" y="45"/>
                  </a:cxn>
                  <a:cxn ang="0">
                    <a:pos x="11" y="52"/>
                  </a:cxn>
                  <a:cxn ang="0">
                    <a:pos x="0" y="68"/>
                  </a:cxn>
                </a:cxnLst>
                <a:rect l="0" t="0" r="r" b="b"/>
                <a:pathLst>
                  <a:path w="88" h="74">
                    <a:moveTo>
                      <a:pt x="0" y="68"/>
                    </a:moveTo>
                    <a:lnTo>
                      <a:pt x="11" y="0"/>
                    </a:lnTo>
                    <a:lnTo>
                      <a:pt x="54" y="5"/>
                    </a:lnTo>
                    <a:lnTo>
                      <a:pt x="87" y="9"/>
                    </a:lnTo>
                    <a:lnTo>
                      <a:pt x="78" y="73"/>
                    </a:lnTo>
                    <a:lnTo>
                      <a:pt x="75" y="58"/>
                    </a:lnTo>
                    <a:lnTo>
                      <a:pt x="65" y="47"/>
                    </a:lnTo>
                    <a:lnTo>
                      <a:pt x="47" y="44"/>
                    </a:lnTo>
                    <a:lnTo>
                      <a:pt x="27" y="45"/>
                    </a:lnTo>
                    <a:lnTo>
                      <a:pt x="11" y="52"/>
                    </a:lnTo>
                    <a:lnTo>
                      <a:pt x="0" y="68"/>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3119" name="Freeform 47"/>
              <p:cNvSpPr>
                <a:spLocks/>
              </p:cNvSpPr>
              <p:nvPr/>
            </p:nvSpPr>
            <p:spPr bwMode="auto">
              <a:xfrm>
                <a:off x="5049" y="1336"/>
                <a:ext cx="319" cy="286"/>
              </a:xfrm>
              <a:custGeom>
                <a:avLst/>
                <a:gdLst/>
                <a:ahLst/>
                <a:cxnLst>
                  <a:cxn ang="0">
                    <a:pos x="1" y="275"/>
                  </a:cxn>
                  <a:cxn ang="0">
                    <a:pos x="3" y="254"/>
                  </a:cxn>
                  <a:cxn ang="0">
                    <a:pos x="12" y="235"/>
                  </a:cxn>
                  <a:cxn ang="0">
                    <a:pos x="19" y="219"/>
                  </a:cxn>
                  <a:cxn ang="0">
                    <a:pos x="24" y="194"/>
                  </a:cxn>
                  <a:cxn ang="0">
                    <a:pos x="30" y="161"/>
                  </a:cxn>
                  <a:cxn ang="0">
                    <a:pos x="34" y="126"/>
                  </a:cxn>
                  <a:cxn ang="0">
                    <a:pos x="37" y="94"/>
                  </a:cxn>
                  <a:cxn ang="0">
                    <a:pos x="39" y="67"/>
                  </a:cxn>
                  <a:cxn ang="0">
                    <a:pos x="40" y="43"/>
                  </a:cxn>
                  <a:cxn ang="0">
                    <a:pos x="48" y="29"/>
                  </a:cxn>
                  <a:cxn ang="0">
                    <a:pos x="63" y="16"/>
                  </a:cxn>
                  <a:cxn ang="0">
                    <a:pos x="78" y="9"/>
                  </a:cxn>
                  <a:cxn ang="0">
                    <a:pos x="102" y="2"/>
                  </a:cxn>
                  <a:cxn ang="0">
                    <a:pos x="129" y="0"/>
                  </a:cxn>
                  <a:cxn ang="0">
                    <a:pos x="171" y="0"/>
                  </a:cxn>
                  <a:cxn ang="0">
                    <a:pos x="208" y="2"/>
                  </a:cxn>
                  <a:cxn ang="0">
                    <a:pos x="244" y="9"/>
                  </a:cxn>
                  <a:cxn ang="0">
                    <a:pos x="277" y="21"/>
                  </a:cxn>
                  <a:cxn ang="0">
                    <a:pos x="298" y="35"/>
                  </a:cxn>
                  <a:cxn ang="0">
                    <a:pos x="310" y="47"/>
                  </a:cxn>
                  <a:cxn ang="0">
                    <a:pos x="318" y="61"/>
                  </a:cxn>
                  <a:cxn ang="0">
                    <a:pos x="316" y="75"/>
                  </a:cxn>
                  <a:cxn ang="0">
                    <a:pos x="313" y="89"/>
                  </a:cxn>
                  <a:cxn ang="0">
                    <a:pos x="303" y="104"/>
                  </a:cxn>
                  <a:cxn ang="0">
                    <a:pos x="295" y="123"/>
                  </a:cxn>
                  <a:cxn ang="0">
                    <a:pos x="291" y="149"/>
                  </a:cxn>
                  <a:cxn ang="0">
                    <a:pos x="288" y="176"/>
                  </a:cxn>
                  <a:cxn ang="0">
                    <a:pos x="283" y="200"/>
                  </a:cxn>
                  <a:cxn ang="0">
                    <a:pos x="282" y="235"/>
                  </a:cxn>
                  <a:cxn ang="0">
                    <a:pos x="280" y="265"/>
                  </a:cxn>
                  <a:cxn ang="0">
                    <a:pos x="280" y="285"/>
                  </a:cxn>
                  <a:cxn ang="0">
                    <a:pos x="270" y="260"/>
                  </a:cxn>
                  <a:cxn ang="0">
                    <a:pos x="250" y="248"/>
                  </a:cxn>
                  <a:cxn ang="0">
                    <a:pos x="232" y="241"/>
                  </a:cxn>
                  <a:cxn ang="0">
                    <a:pos x="210" y="236"/>
                  </a:cxn>
                  <a:cxn ang="0">
                    <a:pos x="175" y="229"/>
                  </a:cxn>
                  <a:cxn ang="0">
                    <a:pos x="141" y="228"/>
                  </a:cxn>
                  <a:cxn ang="0">
                    <a:pos x="121" y="228"/>
                  </a:cxn>
                  <a:cxn ang="0">
                    <a:pos x="90" y="230"/>
                  </a:cxn>
                  <a:cxn ang="0">
                    <a:pos x="54" y="237"/>
                  </a:cxn>
                  <a:cxn ang="0">
                    <a:pos x="31" y="246"/>
                  </a:cxn>
                  <a:cxn ang="0">
                    <a:pos x="16" y="255"/>
                  </a:cxn>
                  <a:cxn ang="0">
                    <a:pos x="0" y="268"/>
                  </a:cxn>
                </a:cxnLst>
                <a:rect l="0" t="0" r="r" b="b"/>
                <a:pathLst>
                  <a:path w="319" h="286">
                    <a:moveTo>
                      <a:pt x="1" y="275"/>
                    </a:moveTo>
                    <a:lnTo>
                      <a:pt x="3" y="254"/>
                    </a:lnTo>
                    <a:lnTo>
                      <a:pt x="12" y="235"/>
                    </a:lnTo>
                    <a:lnTo>
                      <a:pt x="19" y="219"/>
                    </a:lnTo>
                    <a:lnTo>
                      <a:pt x="24" y="194"/>
                    </a:lnTo>
                    <a:lnTo>
                      <a:pt x="30" y="161"/>
                    </a:lnTo>
                    <a:lnTo>
                      <a:pt x="34" y="126"/>
                    </a:lnTo>
                    <a:lnTo>
                      <a:pt x="37" y="94"/>
                    </a:lnTo>
                    <a:lnTo>
                      <a:pt x="39" y="67"/>
                    </a:lnTo>
                    <a:lnTo>
                      <a:pt x="40" y="43"/>
                    </a:lnTo>
                    <a:lnTo>
                      <a:pt x="48" y="29"/>
                    </a:lnTo>
                    <a:lnTo>
                      <a:pt x="63" y="16"/>
                    </a:lnTo>
                    <a:lnTo>
                      <a:pt x="78" y="9"/>
                    </a:lnTo>
                    <a:lnTo>
                      <a:pt x="102" y="2"/>
                    </a:lnTo>
                    <a:lnTo>
                      <a:pt x="129" y="0"/>
                    </a:lnTo>
                    <a:lnTo>
                      <a:pt x="171" y="0"/>
                    </a:lnTo>
                    <a:lnTo>
                      <a:pt x="208" y="2"/>
                    </a:lnTo>
                    <a:lnTo>
                      <a:pt x="244" y="9"/>
                    </a:lnTo>
                    <a:lnTo>
                      <a:pt x="277" y="21"/>
                    </a:lnTo>
                    <a:lnTo>
                      <a:pt x="298" y="35"/>
                    </a:lnTo>
                    <a:lnTo>
                      <a:pt x="310" y="47"/>
                    </a:lnTo>
                    <a:lnTo>
                      <a:pt x="318" y="61"/>
                    </a:lnTo>
                    <a:lnTo>
                      <a:pt x="316" y="75"/>
                    </a:lnTo>
                    <a:lnTo>
                      <a:pt x="313" y="89"/>
                    </a:lnTo>
                    <a:lnTo>
                      <a:pt x="303" y="104"/>
                    </a:lnTo>
                    <a:lnTo>
                      <a:pt x="295" y="123"/>
                    </a:lnTo>
                    <a:lnTo>
                      <a:pt x="291" y="149"/>
                    </a:lnTo>
                    <a:lnTo>
                      <a:pt x="288" y="176"/>
                    </a:lnTo>
                    <a:lnTo>
                      <a:pt x="283" y="200"/>
                    </a:lnTo>
                    <a:lnTo>
                      <a:pt x="282" y="235"/>
                    </a:lnTo>
                    <a:lnTo>
                      <a:pt x="280" y="265"/>
                    </a:lnTo>
                    <a:lnTo>
                      <a:pt x="280" y="285"/>
                    </a:lnTo>
                    <a:lnTo>
                      <a:pt x="270" y="260"/>
                    </a:lnTo>
                    <a:lnTo>
                      <a:pt x="250" y="248"/>
                    </a:lnTo>
                    <a:lnTo>
                      <a:pt x="232" y="241"/>
                    </a:lnTo>
                    <a:lnTo>
                      <a:pt x="210" y="236"/>
                    </a:lnTo>
                    <a:lnTo>
                      <a:pt x="175" y="229"/>
                    </a:lnTo>
                    <a:lnTo>
                      <a:pt x="141" y="228"/>
                    </a:lnTo>
                    <a:lnTo>
                      <a:pt x="121" y="228"/>
                    </a:lnTo>
                    <a:lnTo>
                      <a:pt x="90" y="230"/>
                    </a:lnTo>
                    <a:lnTo>
                      <a:pt x="54" y="237"/>
                    </a:lnTo>
                    <a:lnTo>
                      <a:pt x="31" y="246"/>
                    </a:lnTo>
                    <a:lnTo>
                      <a:pt x="16" y="255"/>
                    </a:lnTo>
                    <a:lnTo>
                      <a:pt x="0" y="268"/>
                    </a:lnTo>
                  </a:path>
                </a:pathLst>
              </a:custGeom>
              <a:gradFill rotWithShape="0">
                <a:gsLst>
                  <a:gs pos="0">
                    <a:schemeClr val="folHlink"/>
                  </a:gs>
                  <a:gs pos="50000">
                    <a:schemeClr val="accent1"/>
                  </a:gs>
                  <a:gs pos="100000">
                    <a:schemeClr val="folHlink"/>
                  </a:gs>
                </a:gsLst>
                <a:lin ang="0" scaled="1"/>
              </a:gradFill>
              <a:ln w="9525" cap="rnd">
                <a:noFill/>
                <a:round/>
                <a:headEnd type="none" w="sm" len="sm"/>
                <a:tailEnd type="none" w="sm" len="sm"/>
              </a:ln>
              <a:effectLst/>
            </p:spPr>
            <p:txBody>
              <a:bodyPr/>
              <a:lstStyle/>
              <a:p>
                <a:endParaRPr lang="en-US"/>
              </a:p>
            </p:txBody>
          </p:sp>
          <p:sp>
            <p:nvSpPr>
              <p:cNvPr id="3120" name="Freeform 48"/>
              <p:cNvSpPr>
                <a:spLocks/>
              </p:cNvSpPr>
              <p:nvPr/>
            </p:nvSpPr>
            <p:spPr bwMode="auto">
              <a:xfrm>
                <a:off x="4319" y="976"/>
                <a:ext cx="832" cy="420"/>
              </a:xfrm>
              <a:custGeom>
                <a:avLst/>
                <a:gdLst/>
                <a:ahLst/>
                <a:cxnLst>
                  <a:cxn ang="0">
                    <a:pos x="0" y="0"/>
                  </a:cxn>
                  <a:cxn ang="0">
                    <a:pos x="0" y="356"/>
                  </a:cxn>
                  <a:cxn ang="0">
                    <a:pos x="84" y="374"/>
                  </a:cxn>
                  <a:cxn ang="0">
                    <a:pos x="153" y="393"/>
                  </a:cxn>
                  <a:cxn ang="0">
                    <a:pos x="210" y="404"/>
                  </a:cxn>
                  <a:cxn ang="0">
                    <a:pos x="258" y="410"/>
                  </a:cxn>
                  <a:cxn ang="0">
                    <a:pos x="312" y="416"/>
                  </a:cxn>
                  <a:cxn ang="0">
                    <a:pos x="402" y="419"/>
                  </a:cxn>
                  <a:cxn ang="0">
                    <a:pos x="485" y="412"/>
                  </a:cxn>
                  <a:cxn ang="0">
                    <a:pos x="570" y="399"/>
                  </a:cxn>
                  <a:cxn ang="0">
                    <a:pos x="652" y="377"/>
                  </a:cxn>
                  <a:cxn ang="0">
                    <a:pos x="724" y="347"/>
                  </a:cxn>
                  <a:cxn ang="0">
                    <a:pos x="784" y="306"/>
                  </a:cxn>
                  <a:cxn ang="0">
                    <a:pos x="829" y="291"/>
                  </a:cxn>
                  <a:cxn ang="0">
                    <a:pos x="831" y="2"/>
                  </a:cxn>
                  <a:cxn ang="0">
                    <a:pos x="786" y="9"/>
                  </a:cxn>
                  <a:cxn ang="0">
                    <a:pos x="726" y="29"/>
                  </a:cxn>
                  <a:cxn ang="0">
                    <a:pos x="654" y="55"/>
                  </a:cxn>
                  <a:cxn ang="0">
                    <a:pos x="585" y="70"/>
                  </a:cxn>
                  <a:cxn ang="0">
                    <a:pos x="515" y="78"/>
                  </a:cxn>
                  <a:cxn ang="0">
                    <a:pos x="468" y="82"/>
                  </a:cxn>
                  <a:cxn ang="0">
                    <a:pos x="428" y="84"/>
                  </a:cxn>
                  <a:cxn ang="0">
                    <a:pos x="358" y="84"/>
                  </a:cxn>
                  <a:cxn ang="0">
                    <a:pos x="314" y="81"/>
                  </a:cxn>
                  <a:cxn ang="0">
                    <a:pos x="274" y="76"/>
                  </a:cxn>
                  <a:cxn ang="0">
                    <a:pos x="229" y="73"/>
                  </a:cxn>
                  <a:cxn ang="0">
                    <a:pos x="190" y="66"/>
                  </a:cxn>
                  <a:cxn ang="0">
                    <a:pos x="140" y="57"/>
                  </a:cxn>
                  <a:cxn ang="0">
                    <a:pos x="96" y="44"/>
                  </a:cxn>
                  <a:cxn ang="0">
                    <a:pos x="49" y="24"/>
                  </a:cxn>
                  <a:cxn ang="0">
                    <a:pos x="0" y="0"/>
                  </a:cxn>
                </a:cxnLst>
                <a:rect l="0" t="0" r="r" b="b"/>
                <a:pathLst>
                  <a:path w="832" h="420">
                    <a:moveTo>
                      <a:pt x="0" y="0"/>
                    </a:moveTo>
                    <a:lnTo>
                      <a:pt x="0" y="356"/>
                    </a:lnTo>
                    <a:lnTo>
                      <a:pt x="84" y="374"/>
                    </a:lnTo>
                    <a:lnTo>
                      <a:pt x="153" y="393"/>
                    </a:lnTo>
                    <a:lnTo>
                      <a:pt x="210" y="404"/>
                    </a:lnTo>
                    <a:lnTo>
                      <a:pt x="258" y="410"/>
                    </a:lnTo>
                    <a:lnTo>
                      <a:pt x="312" y="416"/>
                    </a:lnTo>
                    <a:lnTo>
                      <a:pt x="402" y="419"/>
                    </a:lnTo>
                    <a:lnTo>
                      <a:pt x="485" y="412"/>
                    </a:lnTo>
                    <a:lnTo>
                      <a:pt x="570" y="399"/>
                    </a:lnTo>
                    <a:lnTo>
                      <a:pt x="652" y="377"/>
                    </a:lnTo>
                    <a:lnTo>
                      <a:pt x="724" y="347"/>
                    </a:lnTo>
                    <a:lnTo>
                      <a:pt x="784" y="306"/>
                    </a:lnTo>
                    <a:lnTo>
                      <a:pt x="829" y="291"/>
                    </a:lnTo>
                    <a:lnTo>
                      <a:pt x="831" y="2"/>
                    </a:lnTo>
                    <a:lnTo>
                      <a:pt x="786" y="9"/>
                    </a:lnTo>
                    <a:lnTo>
                      <a:pt x="726" y="29"/>
                    </a:lnTo>
                    <a:lnTo>
                      <a:pt x="654" y="55"/>
                    </a:lnTo>
                    <a:lnTo>
                      <a:pt x="585" y="70"/>
                    </a:lnTo>
                    <a:lnTo>
                      <a:pt x="515" y="78"/>
                    </a:lnTo>
                    <a:lnTo>
                      <a:pt x="468" y="82"/>
                    </a:lnTo>
                    <a:lnTo>
                      <a:pt x="428" y="84"/>
                    </a:lnTo>
                    <a:lnTo>
                      <a:pt x="358" y="84"/>
                    </a:lnTo>
                    <a:lnTo>
                      <a:pt x="314" y="81"/>
                    </a:lnTo>
                    <a:lnTo>
                      <a:pt x="274" y="76"/>
                    </a:lnTo>
                    <a:lnTo>
                      <a:pt x="229" y="73"/>
                    </a:lnTo>
                    <a:lnTo>
                      <a:pt x="190" y="66"/>
                    </a:lnTo>
                    <a:lnTo>
                      <a:pt x="140" y="57"/>
                    </a:lnTo>
                    <a:lnTo>
                      <a:pt x="96" y="44"/>
                    </a:lnTo>
                    <a:lnTo>
                      <a:pt x="49" y="24"/>
                    </a:lnTo>
                    <a:lnTo>
                      <a:pt x="0" y="0"/>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grpSp>
      </p:grpSp>
      <p:sp>
        <p:nvSpPr>
          <p:cNvPr id="3121" name="Rectangle 49"/>
          <p:cNvSpPr>
            <a:spLocks noGrp="1" noChangeArrowheads="1"/>
          </p:cNvSpPr>
          <p:nvPr>
            <p:ph type="ctrTitle" sz="quarter"/>
          </p:nvPr>
        </p:nvSpPr>
        <p:spPr>
          <a:xfrm>
            <a:off x="685800" y="2286000"/>
            <a:ext cx="7772400" cy="1143000"/>
          </a:xfrm>
        </p:spPr>
        <p:txBody>
          <a:bodyPr/>
          <a:lstStyle>
            <a:lvl1pPr>
              <a:defRPr>
                <a:solidFill>
                  <a:srgbClr val="FFCC00"/>
                </a:solidFill>
              </a:defRPr>
            </a:lvl1pPr>
          </a:lstStyle>
          <a:p>
            <a:r>
              <a:rPr lang="en-US" smtClean="0"/>
              <a:t>Click to edit Master title style</a:t>
            </a:r>
            <a:endParaRPr lang="en-US"/>
          </a:p>
        </p:txBody>
      </p:sp>
      <p:sp>
        <p:nvSpPr>
          <p:cNvPr id="3122" name="Rectangle 50"/>
          <p:cNvSpPr>
            <a:spLocks noGrp="1" noChangeArrowheads="1"/>
          </p:cNvSpPr>
          <p:nvPr>
            <p:ph type="subTitle" sz="quarter" idx="1"/>
          </p:nvPr>
        </p:nvSpPr>
        <p:spPr>
          <a:xfrm>
            <a:off x="1371600" y="3886200"/>
            <a:ext cx="6400800" cy="1752600"/>
          </a:xfrm>
        </p:spPr>
        <p:txBody>
          <a:bodyPr/>
          <a:lstStyle>
            <a:lvl1pPr marL="0" indent="0" algn="ctr">
              <a:buFontTx/>
              <a:buNone/>
              <a:defRPr>
                <a:solidFill>
                  <a:srgbClr val="F8F8F8"/>
                </a:solidFill>
              </a:defRPr>
            </a:lvl1pPr>
          </a:lstStyle>
          <a:p>
            <a:r>
              <a:rPr lang="en-US" smtClean="0"/>
              <a:t>Click to edit Master subtitle style</a:t>
            </a:r>
            <a:endParaRPr lang="en-US"/>
          </a:p>
        </p:txBody>
      </p:sp>
      <p:sp>
        <p:nvSpPr>
          <p:cNvPr id="3123" name="Rectangle 51"/>
          <p:cNvSpPr>
            <a:spLocks noGrp="1" noChangeArrowheads="1"/>
          </p:cNvSpPr>
          <p:nvPr>
            <p:ph type="dt" sz="quarter" idx="2"/>
          </p:nvPr>
        </p:nvSpPr>
        <p:spPr/>
        <p:txBody>
          <a:bodyPr/>
          <a:lstStyle>
            <a:lvl1pPr>
              <a:defRPr>
                <a:solidFill>
                  <a:srgbClr val="F8F8F8"/>
                </a:solidFill>
              </a:defRPr>
            </a:lvl1pPr>
          </a:lstStyle>
          <a:p>
            <a:endParaRPr lang="en-US"/>
          </a:p>
        </p:txBody>
      </p:sp>
      <p:sp>
        <p:nvSpPr>
          <p:cNvPr id="3124" name="Rectangle 52"/>
          <p:cNvSpPr>
            <a:spLocks noGrp="1" noChangeArrowheads="1"/>
          </p:cNvSpPr>
          <p:nvPr>
            <p:ph type="ftr" sz="quarter" idx="3"/>
          </p:nvPr>
        </p:nvSpPr>
        <p:spPr/>
        <p:txBody>
          <a:bodyPr/>
          <a:lstStyle>
            <a:lvl1pPr>
              <a:defRPr>
                <a:solidFill>
                  <a:srgbClr val="F8F8F8"/>
                </a:solidFill>
              </a:defRPr>
            </a:lvl1pPr>
          </a:lstStyle>
          <a:p>
            <a:endParaRPr lang="en-US"/>
          </a:p>
        </p:txBody>
      </p:sp>
      <p:sp>
        <p:nvSpPr>
          <p:cNvPr id="3125" name="Rectangle 53"/>
          <p:cNvSpPr>
            <a:spLocks noGrp="1" noChangeArrowheads="1"/>
          </p:cNvSpPr>
          <p:nvPr>
            <p:ph type="sldNum" sz="quarter" idx="4"/>
          </p:nvPr>
        </p:nvSpPr>
        <p:spPr/>
        <p:txBody>
          <a:bodyPr/>
          <a:lstStyle>
            <a:lvl1pPr>
              <a:defRPr>
                <a:solidFill>
                  <a:srgbClr val="F8F8F8"/>
                </a:solidFill>
              </a:defRPr>
            </a:lvl1pPr>
          </a:lstStyle>
          <a:p>
            <a:fld id="{9759A06F-FC60-4AAC-A45B-81DE2DC910F6}"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A4D91C29-B242-4B69-8F15-EC7AE8B4FDF9}"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914400"/>
            <a:ext cx="19431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9144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C9B9797-2DD5-4AC7-BC8E-D3E4C3B95150}"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45437534-0451-46C9-B3D1-4EB05548FAA6}"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A18C8D01-0850-4A20-A94F-10D92BF945D3}"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22860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22860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DFA5701C-38DA-4EF1-874B-7E7E9CB5055B}"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94F5837F-4EF6-4976-BAC5-BEFFEEE9ECB1}"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D1A8B229-C531-4BAC-9268-0A502CD1BB98}"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F3697A74-91A3-4E08-95F6-9CDDDD1DF28C}"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F266B004-4A9E-4DBA-9441-EDA6C9107168}"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23621C8E-ADB9-4C1E-94F4-81C986978DA4}"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2050" name="Group 2"/>
          <p:cNvGrpSpPr>
            <a:grpSpLocks/>
          </p:cNvGrpSpPr>
          <p:nvPr/>
        </p:nvGrpSpPr>
        <p:grpSpPr bwMode="auto">
          <a:xfrm>
            <a:off x="0" y="-17463"/>
            <a:ext cx="9178925" cy="6905626"/>
            <a:chOff x="0" y="-11"/>
            <a:chExt cx="5782" cy="4350"/>
          </a:xfrm>
        </p:grpSpPr>
        <p:sp>
          <p:nvSpPr>
            <p:cNvPr id="2051" name="Rectangle 3"/>
            <p:cNvSpPr>
              <a:spLocks noChangeArrowheads="1"/>
            </p:cNvSpPr>
            <p:nvPr/>
          </p:nvSpPr>
          <p:spPr bwMode="auto">
            <a:xfrm>
              <a:off x="0" y="1008"/>
              <a:ext cx="5774" cy="3331"/>
            </a:xfrm>
            <a:prstGeom prst="rect">
              <a:avLst/>
            </a:prstGeom>
            <a:gradFill rotWithShape="0">
              <a:gsLst>
                <a:gs pos="0">
                  <a:schemeClr val="bg1"/>
                </a:gs>
                <a:gs pos="100000">
                  <a:schemeClr val="hlink"/>
                </a:gs>
              </a:gsLst>
              <a:lin ang="5400000" scaled="1"/>
            </a:gradFill>
            <a:ln w="9525">
              <a:noFill/>
              <a:miter lim="800000"/>
              <a:headEnd/>
              <a:tailEnd/>
            </a:ln>
            <a:effectLst/>
          </p:spPr>
          <p:txBody>
            <a:bodyPr wrap="none" anchor="ctr"/>
            <a:lstStyle/>
            <a:p>
              <a:endParaRPr lang="en-US"/>
            </a:p>
          </p:txBody>
        </p:sp>
        <p:sp>
          <p:nvSpPr>
            <p:cNvPr id="2052" name="Rectangle 4"/>
            <p:cNvSpPr>
              <a:spLocks noChangeArrowheads="1"/>
            </p:cNvSpPr>
            <p:nvPr/>
          </p:nvSpPr>
          <p:spPr bwMode="auto">
            <a:xfrm>
              <a:off x="0" y="0"/>
              <a:ext cx="5759" cy="864"/>
            </a:xfrm>
            <a:prstGeom prst="rect">
              <a:avLst/>
            </a:prstGeom>
            <a:gradFill rotWithShape="0">
              <a:gsLst>
                <a:gs pos="0">
                  <a:schemeClr val="hlink"/>
                </a:gs>
                <a:gs pos="100000">
                  <a:schemeClr val="bg1"/>
                </a:gs>
              </a:gsLst>
              <a:lin ang="5400000" scaled="1"/>
            </a:gradFill>
            <a:ln w="9525">
              <a:noFill/>
              <a:miter lim="800000"/>
              <a:headEnd/>
              <a:tailEnd/>
            </a:ln>
            <a:effectLst/>
          </p:spPr>
          <p:txBody>
            <a:bodyPr wrap="none" anchor="ctr"/>
            <a:lstStyle/>
            <a:p>
              <a:endParaRPr lang="en-US"/>
            </a:p>
          </p:txBody>
        </p:sp>
        <p:grpSp>
          <p:nvGrpSpPr>
            <p:cNvPr id="2053" name="Group 5"/>
            <p:cNvGrpSpPr>
              <a:grpSpLocks/>
            </p:cNvGrpSpPr>
            <p:nvPr/>
          </p:nvGrpSpPr>
          <p:grpSpPr bwMode="auto">
            <a:xfrm>
              <a:off x="5301" y="-11"/>
              <a:ext cx="481" cy="4284"/>
              <a:chOff x="5301" y="-11"/>
              <a:chExt cx="481" cy="4284"/>
            </a:xfrm>
          </p:grpSpPr>
          <p:sp>
            <p:nvSpPr>
              <p:cNvPr id="2054" name="Freeform 6"/>
              <p:cNvSpPr>
                <a:spLocks/>
              </p:cNvSpPr>
              <p:nvPr/>
            </p:nvSpPr>
            <p:spPr bwMode="auto">
              <a:xfrm>
                <a:off x="5301" y="-11"/>
                <a:ext cx="241" cy="4284"/>
              </a:xfrm>
              <a:custGeom>
                <a:avLst/>
                <a:gdLst/>
                <a:ahLst/>
                <a:cxnLst>
                  <a:cxn ang="0">
                    <a:pos x="0" y="4234"/>
                  </a:cxn>
                  <a:cxn ang="0">
                    <a:pos x="0" y="0"/>
                  </a:cxn>
                  <a:cxn ang="0">
                    <a:pos x="240" y="0"/>
                  </a:cxn>
                  <a:cxn ang="0">
                    <a:pos x="240" y="4234"/>
                  </a:cxn>
                  <a:cxn ang="0">
                    <a:pos x="192" y="4283"/>
                  </a:cxn>
                  <a:cxn ang="0">
                    <a:pos x="144" y="4281"/>
                  </a:cxn>
                  <a:cxn ang="0">
                    <a:pos x="112" y="4281"/>
                  </a:cxn>
                  <a:cxn ang="0">
                    <a:pos x="49" y="4281"/>
                  </a:cxn>
                  <a:cxn ang="0">
                    <a:pos x="0" y="4234"/>
                  </a:cxn>
                </a:cxnLst>
                <a:rect l="0" t="0" r="r" b="b"/>
                <a:pathLst>
                  <a:path w="241" h="4284">
                    <a:moveTo>
                      <a:pt x="0" y="4234"/>
                    </a:moveTo>
                    <a:lnTo>
                      <a:pt x="0" y="0"/>
                    </a:lnTo>
                    <a:lnTo>
                      <a:pt x="240" y="0"/>
                    </a:lnTo>
                    <a:lnTo>
                      <a:pt x="240" y="4234"/>
                    </a:lnTo>
                    <a:lnTo>
                      <a:pt x="192" y="4283"/>
                    </a:lnTo>
                    <a:lnTo>
                      <a:pt x="144" y="4281"/>
                    </a:lnTo>
                    <a:lnTo>
                      <a:pt x="112" y="4281"/>
                    </a:lnTo>
                    <a:lnTo>
                      <a:pt x="49" y="4281"/>
                    </a:lnTo>
                    <a:lnTo>
                      <a:pt x="0" y="4234"/>
                    </a:lnTo>
                  </a:path>
                </a:pathLst>
              </a:custGeom>
              <a:gradFill rotWithShape="0">
                <a:gsLst>
                  <a:gs pos="0">
                    <a:schemeClr val="bg2"/>
                  </a:gs>
                  <a:gs pos="50000">
                    <a:schemeClr val="bg1"/>
                  </a:gs>
                  <a:gs pos="100000">
                    <a:schemeClr val="bg2"/>
                  </a:gs>
                </a:gsLst>
                <a:lin ang="0" scaled="1"/>
              </a:gradFill>
              <a:ln w="9525" cap="rnd">
                <a:noFill/>
                <a:round/>
                <a:headEnd/>
                <a:tailEnd/>
              </a:ln>
              <a:effectLst/>
            </p:spPr>
            <p:txBody>
              <a:bodyPr/>
              <a:lstStyle/>
              <a:p>
                <a:endParaRPr lang="en-US"/>
              </a:p>
            </p:txBody>
          </p:sp>
          <p:sp>
            <p:nvSpPr>
              <p:cNvPr id="2055" name="Freeform 7"/>
              <p:cNvSpPr>
                <a:spLocks/>
              </p:cNvSpPr>
              <p:nvPr/>
            </p:nvSpPr>
            <p:spPr bwMode="auto">
              <a:xfrm>
                <a:off x="5541" y="-11"/>
                <a:ext cx="241" cy="4284"/>
              </a:xfrm>
              <a:custGeom>
                <a:avLst/>
                <a:gdLst/>
                <a:ahLst/>
                <a:cxnLst>
                  <a:cxn ang="0">
                    <a:pos x="0" y="4234"/>
                  </a:cxn>
                  <a:cxn ang="0">
                    <a:pos x="0" y="0"/>
                  </a:cxn>
                  <a:cxn ang="0">
                    <a:pos x="240" y="0"/>
                  </a:cxn>
                  <a:cxn ang="0">
                    <a:pos x="240" y="4234"/>
                  </a:cxn>
                  <a:cxn ang="0">
                    <a:pos x="192" y="4283"/>
                  </a:cxn>
                  <a:cxn ang="0">
                    <a:pos x="144" y="4281"/>
                  </a:cxn>
                  <a:cxn ang="0">
                    <a:pos x="112" y="4281"/>
                  </a:cxn>
                  <a:cxn ang="0">
                    <a:pos x="49" y="4281"/>
                  </a:cxn>
                  <a:cxn ang="0">
                    <a:pos x="0" y="4234"/>
                  </a:cxn>
                </a:cxnLst>
                <a:rect l="0" t="0" r="r" b="b"/>
                <a:pathLst>
                  <a:path w="241" h="4284">
                    <a:moveTo>
                      <a:pt x="0" y="4234"/>
                    </a:moveTo>
                    <a:lnTo>
                      <a:pt x="0" y="0"/>
                    </a:lnTo>
                    <a:lnTo>
                      <a:pt x="240" y="0"/>
                    </a:lnTo>
                    <a:lnTo>
                      <a:pt x="240" y="4234"/>
                    </a:lnTo>
                    <a:lnTo>
                      <a:pt x="192" y="4283"/>
                    </a:lnTo>
                    <a:lnTo>
                      <a:pt x="144" y="4281"/>
                    </a:lnTo>
                    <a:lnTo>
                      <a:pt x="112" y="4281"/>
                    </a:lnTo>
                    <a:lnTo>
                      <a:pt x="49" y="4281"/>
                    </a:lnTo>
                    <a:lnTo>
                      <a:pt x="0" y="4234"/>
                    </a:lnTo>
                  </a:path>
                </a:pathLst>
              </a:custGeom>
              <a:gradFill rotWithShape="0">
                <a:gsLst>
                  <a:gs pos="0">
                    <a:schemeClr val="bg2"/>
                  </a:gs>
                  <a:gs pos="50000">
                    <a:schemeClr val="bg1"/>
                  </a:gs>
                  <a:gs pos="100000">
                    <a:schemeClr val="bg2"/>
                  </a:gs>
                </a:gsLst>
                <a:lin ang="0" scaled="1"/>
              </a:gradFill>
              <a:ln w="9525" cap="rnd">
                <a:noFill/>
                <a:round/>
                <a:headEnd/>
                <a:tailEnd/>
              </a:ln>
              <a:effectLst/>
            </p:spPr>
            <p:txBody>
              <a:bodyPr/>
              <a:lstStyle/>
              <a:p>
                <a:endParaRPr lang="en-US"/>
              </a:p>
            </p:txBody>
          </p:sp>
        </p:grpSp>
        <p:grpSp>
          <p:nvGrpSpPr>
            <p:cNvPr id="2056" name="Group 8"/>
            <p:cNvGrpSpPr>
              <a:grpSpLocks/>
            </p:cNvGrpSpPr>
            <p:nvPr/>
          </p:nvGrpSpPr>
          <p:grpSpPr bwMode="auto">
            <a:xfrm>
              <a:off x="0" y="0"/>
              <a:ext cx="481" cy="4273"/>
              <a:chOff x="0" y="0"/>
              <a:chExt cx="481" cy="4273"/>
            </a:xfrm>
          </p:grpSpPr>
          <p:sp>
            <p:nvSpPr>
              <p:cNvPr id="2057" name="Freeform 9"/>
              <p:cNvSpPr>
                <a:spLocks/>
              </p:cNvSpPr>
              <p:nvPr/>
            </p:nvSpPr>
            <p:spPr bwMode="auto">
              <a:xfrm>
                <a:off x="0" y="0"/>
                <a:ext cx="241" cy="4273"/>
              </a:xfrm>
              <a:custGeom>
                <a:avLst/>
                <a:gdLst/>
                <a:ahLst/>
                <a:cxnLst>
                  <a:cxn ang="0">
                    <a:pos x="0" y="4223"/>
                  </a:cxn>
                  <a:cxn ang="0">
                    <a:pos x="0" y="0"/>
                  </a:cxn>
                  <a:cxn ang="0">
                    <a:pos x="240" y="0"/>
                  </a:cxn>
                  <a:cxn ang="0">
                    <a:pos x="240" y="4223"/>
                  </a:cxn>
                  <a:cxn ang="0">
                    <a:pos x="192" y="4272"/>
                  </a:cxn>
                  <a:cxn ang="0">
                    <a:pos x="144" y="4270"/>
                  </a:cxn>
                  <a:cxn ang="0">
                    <a:pos x="112" y="4270"/>
                  </a:cxn>
                  <a:cxn ang="0">
                    <a:pos x="49" y="4270"/>
                  </a:cxn>
                  <a:cxn ang="0">
                    <a:pos x="0" y="4223"/>
                  </a:cxn>
                </a:cxnLst>
                <a:rect l="0" t="0" r="r" b="b"/>
                <a:pathLst>
                  <a:path w="241" h="4273">
                    <a:moveTo>
                      <a:pt x="0" y="4223"/>
                    </a:moveTo>
                    <a:lnTo>
                      <a:pt x="0" y="0"/>
                    </a:lnTo>
                    <a:lnTo>
                      <a:pt x="240" y="0"/>
                    </a:lnTo>
                    <a:lnTo>
                      <a:pt x="240" y="4223"/>
                    </a:lnTo>
                    <a:lnTo>
                      <a:pt x="192" y="4272"/>
                    </a:lnTo>
                    <a:lnTo>
                      <a:pt x="144" y="4270"/>
                    </a:lnTo>
                    <a:lnTo>
                      <a:pt x="112" y="4270"/>
                    </a:lnTo>
                    <a:lnTo>
                      <a:pt x="49" y="4270"/>
                    </a:lnTo>
                    <a:lnTo>
                      <a:pt x="0" y="4223"/>
                    </a:lnTo>
                  </a:path>
                </a:pathLst>
              </a:custGeom>
              <a:gradFill rotWithShape="0">
                <a:gsLst>
                  <a:gs pos="0">
                    <a:schemeClr val="bg2"/>
                  </a:gs>
                  <a:gs pos="50000">
                    <a:schemeClr val="bg1"/>
                  </a:gs>
                  <a:gs pos="100000">
                    <a:schemeClr val="bg2"/>
                  </a:gs>
                </a:gsLst>
                <a:lin ang="0" scaled="1"/>
              </a:gradFill>
              <a:ln w="9525" cap="rnd">
                <a:noFill/>
                <a:round/>
                <a:headEnd/>
                <a:tailEnd/>
              </a:ln>
              <a:effectLst/>
            </p:spPr>
            <p:txBody>
              <a:bodyPr/>
              <a:lstStyle/>
              <a:p>
                <a:endParaRPr lang="en-US"/>
              </a:p>
            </p:txBody>
          </p:sp>
          <p:sp>
            <p:nvSpPr>
              <p:cNvPr id="2058" name="Freeform 10"/>
              <p:cNvSpPr>
                <a:spLocks/>
              </p:cNvSpPr>
              <p:nvPr/>
            </p:nvSpPr>
            <p:spPr bwMode="auto">
              <a:xfrm>
                <a:off x="240" y="0"/>
                <a:ext cx="241" cy="4273"/>
              </a:xfrm>
              <a:custGeom>
                <a:avLst/>
                <a:gdLst/>
                <a:ahLst/>
                <a:cxnLst>
                  <a:cxn ang="0">
                    <a:pos x="0" y="4223"/>
                  </a:cxn>
                  <a:cxn ang="0">
                    <a:pos x="0" y="0"/>
                  </a:cxn>
                  <a:cxn ang="0">
                    <a:pos x="240" y="0"/>
                  </a:cxn>
                  <a:cxn ang="0">
                    <a:pos x="240" y="4223"/>
                  </a:cxn>
                  <a:cxn ang="0">
                    <a:pos x="192" y="4272"/>
                  </a:cxn>
                  <a:cxn ang="0">
                    <a:pos x="144" y="4270"/>
                  </a:cxn>
                  <a:cxn ang="0">
                    <a:pos x="112" y="4270"/>
                  </a:cxn>
                  <a:cxn ang="0">
                    <a:pos x="49" y="4270"/>
                  </a:cxn>
                  <a:cxn ang="0">
                    <a:pos x="0" y="4223"/>
                  </a:cxn>
                </a:cxnLst>
                <a:rect l="0" t="0" r="r" b="b"/>
                <a:pathLst>
                  <a:path w="241" h="4273">
                    <a:moveTo>
                      <a:pt x="0" y="4223"/>
                    </a:moveTo>
                    <a:lnTo>
                      <a:pt x="0" y="0"/>
                    </a:lnTo>
                    <a:lnTo>
                      <a:pt x="240" y="0"/>
                    </a:lnTo>
                    <a:lnTo>
                      <a:pt x="240" y="4223"/>
                    </a:lnTo>
                    <a:lnTo>
                      <a:pt x="192" y="4272"/>
                    </a:lnTo>
                    <a:lnTo>
                      <a:pt x="144" y="4270"/>
                    </a:lnTo>
                    <a:lnTo>
                      <a:pt x="112" y="4270"/>
                    </a:lnTo>
                    <a:lnTo>
                      <a:pt x="49" y="4270"/>
                    </a:lnTo>
                    <a:lnTo>
                      <a:pt x="0" y="4223"/>
                    </a:lnTo>
                  </a:path>
                </a:pathLst>
              </a:custGeom>
              <a:gradFill rotWithShape="0">
                <a:gsLst>
                  <a:gs pos="0">
                    <a:schemeClr val="bg2"/>
                  </a:gs>
                  <a:gs pos="50000">
                    <a:schemeClr val="bg1"/>
                  </a:gs>
                  <a:gs pos="100000">
                    <a:schemeClr val="bg2"/>
                  </a:gs>
                </a:gsLst>
                <a:lin ang="0" scaled="1"/>
              </a:gradFill>
              <a:ln w="9525" cap="rnd">
                <a:noFill/>
                <a:round/>
                <a:headEnd/>
                <a:tailEnd/>
              </a:ln>
              <a:effectLst/>
            </p:spPr>
            <p:txBody>
              <a:bodyPr/>
              <a:lstStyle/>
              <a:p>
                <a:endParaRPr lang="en-US"/>
              </a:p>
            </p:txBody>
          </p:sp>
        </p:grpSp>
        <p:grpSp>
          <p:nvGrpSpPr>
            <p:cNvPr id="2059" name="Group 11"/>
            <p:cNvGrpSpPr>
              <a:grpSpLocks/>
            </p:cNvGrpSpPr>
            <p:nvPr/>
          </p:nvGrpSpPr>
          <p:grpSpPr bwMode="auto">
            <a:xfrm>
              <a:off x="82" y="22"/>
              <a:ext cx="5590" cy="891"/>
              <a:chOff x="82" y="22"/>
              <a:chExt cx="5590" cy="891"/>
            </a:xfrm>
          </p:grpSpPr>
          <p:grpSp>
            <p:nvGrpSpPr>
              <p:cNvPr id="2060" name="Group 12"/>
              <p:cNvGrpSpPr>
                <a:grpSpLocks/>
              </p:cNvGrpSpPr>
              <p:nvPr/>
            </p:nvGrpSpPr>
            <p:grpSpPr bwMode="auto">
              <a:xfrm>
                <a:off x="134" y="22"/>
                <a:ext cx="5538" cy="850"/>
                <a:chOff x="134" y="22"/>
                <a:chExt cx="5538" cy="850"/>
              </a:xfrm>
            </p:grpSpPr>
            <p:sp>
              <p:nvSpPr>
                <p:cNvPr id="2061" name="Freeform 13"/>
                <p:cNvSpPr>
                  <a:spLocks/>
                </p:cNvSpPr>
                <p:nvPr/>
              </p:nvSpPr>
              <p:spPr bwMode="auto">
                <a:xfrm>
                  <a:off x="5269" y="734"/>
                  <a:ext cx="156" cy="117"/>
                </a:xfrm>
                <a:custGeom>
                  <a:avLst/>
                  <a:gdLst/>
                  <a:ahLst/>
                  <a:cxnLst>
                    <a:cxn ang="0">
                      <a:pos x="83" y="0"/>
                    </a:cxn>
                    <a:cxn ang="0">
                      <a:pos x="134" y="19"/>
                    </a:cxn>
                    <a:cxn ang="0">
                      <a:pos x="152" y="45"/>
                    </a:cxn>
                    <a:cxn ang="0">
                      <a:pos x="155" y="70"/>
                    </a:cxn>
                    <a:cxn ang="0">
                      <a:pos x="155" y="83"/>
                    </a:cxn>
                    <a:cxn ang="0">
                      <a:pos x="146" y="99"/>
                    </a:cxn>
                    <a:cxn ang="0">
                      <a:pos x="126" y="107"/>
                    </a:cxn>
                    <a:cxn ang="0">
                      <a:pos x="105" y="113"/>
                    </a:cxn>
                    <a:cxn ang="0">
                      <a:pos x="86" y="116"/>
                    </a:cxn>
                    <a:cxn ang="0">
                      <a:pos x="69" y="116"/>
                    </a:cxn>
                    <a:cxn ang="0">
                      <a:pos x="41" y="111"/>
                    </a:cxn>
                    <a:cxn ang="0">
                      <a:pos x="21" y="106"/>
                    </a:cxn>
                    <a:cxn ang="0">
                      <a:pos x="9" y="98"/>
                    </a:cxn>
                    <a:cxn ang="0">
                      <a:pos x="2" y="89"/>
                    </a:cxn>
                    <a:cxn ang="0">
                      <a:pos x="0" y="78"/>
                    </a:cxn>
                    <a:cxn ang="0">
                      <a:pos x="2" y="60"/>
                    </a:cxn>
                    <a:cxn ang="0">
                      <a:pos x="9" y="11"/>
                    </a:cxn>
                    <a:cxn ang="0">
                      <a:pos x="83" y="0"/>
                    </a:cxn>
                  </a:cxnLst>
                  <a:rect l="0" t="0" r="r" b="b"/>
                  <a:pathLst>
                    <a:path w="156" h="117">
                      <a:moveTo>
                        <a:pt x="83" y="0"/>
                      </a:moveTo>
                      <a:lnTo>
                        <a:pt x="134" y="19"/>
                      </a:lnTo>
                      <a:lnTo>
                        <a:pt x="152" y="45"/>
                      </a:lnTo>
                      <a:lnTo>
                        <a:pt x="155" y="70"/>
                      </a:lnTo>
                      <a:lnTo>
                        <a:pt x="155" y="83"/>
                      </a:lnTo>
                      <a:lnTo>
                        <a:pt x="146" y="99"/>
                      </a:lnTo>
                      <a:lnTo>
                        <a:pt x="126" y="107"/>
                      </a:lnTo>
                      <a:lnTo>
                        <a:pt x="105" y="113"/>
                      </a:lnTo>
                      <a:lnTo>
                        <a:pt x="86" y="116"/>
                      </a:lnTo>
                      <a:lnTo>
                        <a:pt x="69" y="116"/>
                      </a:lnTo>
                      <a:lnTo>
                        <a:pt x="41" y="111"/>
                      </a:lnTo>
                      <a:lnTo>
                        <a:pt x="21" y="106"/>
                      </a:lnTo>
                      <a:lnTo>
                        <a:pt x="9" y="98"/>
                      </a:lnTo>
                      <a:lnTo>
                        <a:pt x="2" y="89"/>
                      </a:lnTo>
                      <a:lnTo>
                        <a:pt x="0" y="78"/>
                      </a:lnTo>
                      <a:lnTo>
                        <a:pt x="2" y="60"/>
                      </a:lnTo>
                      <a:lnTo>
                        <a:pt x="9" y="11"/>
                      </a:lnTo>
                      <a:lnTo>
                        <a:pt x="83" y="0"/>
                      </a:lnTo>
                    </a:path>
                  </a:pathLst>
                </a:custGeom>
                <a:solidFill>
                  <a:schemeClr val="bg2">
                    <a:alpha val="50000"/>
                  </a:schemeClr>
                </a:solidFill>
                <a:ln w="9525" cap="rnd">
                  <a:noFill/>
                  <a:round/>
                  <a:headEnd/>
                  <a:tailEnd/>
                </a:ln>
                <a:effectLst/>
              </p:spPr>
              <p:txBody>
                <a:bodyPr/>
                <a:lstStyle/>
                <a:p>
                  <a:endParaRPr lang="en-US"/>
                </a:p>
              </p:txBody>
            </p:sp>
            <p:sp>
              <p:nvSpPr>
                <p:cNvPr id="2062" name="Freeform 14"/>
                <p:cNvSpPr>
                  <a:spLocks/>
                </p:cNvSpPr>
                <p:nvPr/>
              </p:nvSpPr>
              <p:spPr bwMode="auto">
                <a:xfrm>
                  <a:off x="5265" y="746"/>
                  <a:ext cx="88" cy="75"/>
                </a:xfrm>
                <a:custGeom>
                  <a:avLst/>
                  <a:gdLst/>
                  <a:ahLst/>
                  <a:cxnLst>
                    <a:cxn ang="0">
                      <a:pos x="0" y="69"/>
                    </a:cxn>
                    <a:cxn ang="0">
                      <a:pos x="11" y="0"/>
                    </a:cxn>
                    <a:cxn ang="0">
                      <a:pos x="54" y="5"/>
                    </a:cxn>
                    <a:cxn ang="0">
                      <a:pos x="87" y="9"/>
                    </a:cxn>
                    <a:cxn ang="0">
                      <a:pos x="78" y="74"/>
                    </a:cxn>
                    <a:cxn ang="0">
                      <a:pos x="75" y="59"/>
                    </a:cxn>
                    <a:cxn ang="0">
                      <a:pos x="65" y="48"/>
                    </a:cxn>
                    <a:cxn ang="0">
                      <a:pos x="47" y="44"/>
                    </a:cxn>
                    <a:cxn ang="0">
                      <a:pos x="27" y="45"/>
                    </a:cxn>
                    <a:cxn ang="0">
                      <a:pos x="11" y="52"/>
                    </a:cxn>
                    <a:cxn ang="0">
                      <a:pos x="0" y="69"/>
                    </a:cxn>
                  </a:cxnLst>
                  <a:rect l="0" t="0" r="r" b="b"/>
                  <a:pathLst>
                    <a:path w="88" h="75">
                      <a:moveTo>
                        <a:pt x="0" y="69"/>
                      </a:moveTo>
                      <a:lnTo>
                        <a:pt x="11" y="0"/>
                      </a:lnTo>
                      <a:lnTo>
                        <a:pt x="54" y="5"/>
                      </a:lnTo>
                      <a:lnTo>
                        <a:pt x="87" y="9"/>
                      </a:lnTo>
                      <a:lnTo>
                        <a:pt x="78" y="74"/>
                      </a:lnTo>
                      <a:lnTo>
                        <a:pt x="75" y="59"/>
                      </a:lnTo>
                      <a:lnTo>
                        <a:pt x="65" y="48"/>
                      </a:lnTo>
                      <a:lnTo>
                        <a:pt x="47" y="44"/>
                      </a:lnTo>
                      <a:lnTo>
                        <a:pt x="27" y="45"/>
                      </a:lnTo>
                      <a:lnTo>
                        <a:pt x="11" y="52"/>
                      </a:lnTo>
                      <a:lnTo>
                        <a:pt x="0" y="69"/>
                      </a:lnTo>
                    </a:path>
                  </a:pathLst>
                </a:custGeom>
                <a:solidFill>
                  <a:schemeClr val="bg2">
                    <a:alpha val="50000"/>
                  </a:schemeClr>
                </a:solidFill>
                <a:ln w="9525" cap="rnd">
                  <a:noFill/>
                  <a:round/>
                  <a:headEnd/>
                  <a:tailEnd/>
                </a:ln>
                <a:effectLst/>
              </p:spPr>
              <p:txBody>
                <a:bodyPr/>
                <a:lstStyle/>
                <a:p>
                  <a:endParaRPr lang="en-US"/>
                </a:p>
              </p:txBody>
            </p:sp>
            <p:sp>
              <p:nvSpPr>
                <p:cNvPr id="2063" name="Freeform 15"/>
                <p:cNvSpPr>
                  <a:spLocks/>
                </p:cNvSpPr>
                <p:nvPr/>
              </p:nvSpPr>
              <p:spPr bwMode="auto">
                <a:xfrm>
                  <a:off x="475" y="725"/>
                  <a:ext cx="156" cy="117"/>
                </a:xfrm>
                <a:custGeom>
                  <a:avLst/>
                  <a:gdLst/>
                  <a:ahLst/>
                  <a:cxnLst>
                    <a:cxn ang="0">
                      <a:pos x="72" y="0"/>
                    </a:cxn>
                    <a:cxn ang="0">
                      <a:pos x="21" y="19"/>
                    </a:cxn>
                    <a:cxn ang="0">
                      <a:pos x="3" y="45"/>
                    </a:cxn>
                    <a:cxn ang="0">
                      <a:pos x="0" y="70"/>
                    </a:cxn>
                    <a:cxn ang="0">
                      <a:pos x="0" y="83"/>
                    </a:cxn>
                    <a:cxn ang="0">
                      <a:pos x="9" y="99"/>
                    </a:cxn>
                    <a:cxn ang="0">
                      <a:pos x="29" y="107"/>
                    </a:cxn>
                    <a:cxn ang="0">
                      <a:pos x="50" y="113"/>
                    </a:cxn>
                    <a:cxn ang="0">
                      <a:pos x="69" y="116"/>
                    </a:cxn>
                    <a:cxn ang="0">
                      <a:pos x="86" y="116"/>
                    </a:cxn>
                    <a:cxn ang="0">
                      <a:pos x="114" y="111"/>
                    </a:cxn>
                    <a:cxn ang="0">
                      <a:pos x="134" y="106"/>
                    </a:cxn>
                    <a:cxn ang="0">
                      <a:pos x="146" y="98"/>
                    </a:cxn>
                    <a:cxn ang="0">
                      <a:pos x="153" y="89"/>
                    </a:cxn>
                    <a:cxn ang="0">
                      <a:pos x="155" y="78"/>
                    </a:cxn>
                    <a:cxn ang="0">
                      <a:pos x="153" y="60"/>
                    </a:cxn>
                    <a:cxn ang="0">
                      <a:pos x="146" y="11"/>
                    </a:cxn>
                    <a:cxn ang="0">
                      <a:pos x="72" y="0"/>
                    </a:cxn>
                  </a:cxnLst>
                  <a:rect l="0" t="0" r="r" b="b"/>
                  <a:pathLst>
                    <a:path w="156" h="117">
                      <a:moveTo>
                        <a:pt x="72" y="0"/>
                      </a:moveTo>
                      <a:lnTo>
                        <a:pt x="21" y="19"/>
                      </a:lnTo>
                      <a:lnTo>
                        <a:pt x="3" y="45"/>
                      </a:lnTo>
                      <a:lnTo>
                        <a:pt x="0" y="70"/>
                      </a:lnTo>
                      <a:lnTo>
                        <a:pt x="0" y="83"/>
                      </a:lnTo>
                      <a:lnTo>
                        <a:pt x="9" y="99"/>
                      </a:lnTo>
                      <a:lnTo>
                        <a:pt x="29" y="107"/>
                      </a:lnTo>
                      <a:lnTo>
                        <a:pt x="50" y="113"/>
                      </a:lnTo>
                      <a:lnTo>
                        <a:pt x="69" y="116"/>
                      </a:lnTo>
                      <a:lnTo>
                        <a:pt x="86" y="116"/>
                      </a:lnTo>
                      <a:lnTo>
                        <a:pt x="114" y="111"/>
                      </a:lnTo>
                      <a:lnTo>
                        <a:pt x="134" y="106"/>
                      </a:lnTo>
                      <a:lnTo>
                        <a:pt x="146" y="98"/>
                      </a:lnTo>
                      <a:lnTo>
                        <a:pt x="153" y="89"/>
                      </a:lnTo>
                      <a:lnTo>
                        <a:pt x="155" y="78"/>
                      </a:lnTo>
                      <a:lnTo>
                        <a:pt x="153" y="60"/>
                      </a:lnTo>
                      <a:lnTo>
                        <a:pt x="146" y="11"/>
                      </a:lnTo>
                      <a:lnTo>
                        <a:pt x="72" y="0"/>
                      </a:lnTo>
                    </a:path>
                  </a:pathLst>
                </a:custGeom>
                <a:solidFill>
                  <a:schemeClr val="bg2">
                    <a:alpha val="50000"/>
                  </a:schemeClr>
                </a:solidFill>
                <a:ln w="9525" cap="rnd">
                  <a:noFill/>
                  <a:round/>
                  <a:headEnd/>
                  <a:tailEnd/>
                </a:ln>
                <a:effectLst/>
              </p:spPr>
              <p:txBody>
                <a:bodyPr/>
                <a:lstStyle/>
                <a:p>
                  <a:endParaRPr lang="en-US"/>
                </a:p>
              </p:txBody>
            </p:sp>
            <p:sp>
              <p:nvSpPr>
                <p:cNvPr id="2064" name="Freeform 16"/>
                <p:cNvSpPr>
                  <a:spLocks/>
                </p:cNvSpPr>
                <p:nvPr/>
              </p:nvSpPr>
              <p:spPr bwMode="auto">
                <a:xfrm>
                  <a:off x="547" y="738"/>
                  <a:ext cx="88" cy="75"/>
                </a:xfrm>
                <a:custGeom>
                  <a:avLst/>
                  <a:gdLst/>
                  <a:ahLst/>
                  <a:cxnLst>
                    <a:cxn ang="0">
                      <a:pos x="87" y="68"/>
                    </a:cxn>
                    <a:cxn ang="0">
                      <a:pos x="76" y="0"/>
                    </a:cxn>
                    <a:cxn ang="0">
                      <a:pos x="33" y="5"/>
                    </a:cxn>
                    <a:cxn ang="0">
                      <a:pos x="0" y="9"/>
                    </a:cxn>
                    <a:cxn ang="0">
                      <a:pos x="9" y="74"/>
                    </a:cxn>
                    <a:cxn ang="0">
                      <a:pos x="12" y="58"/>
                    </a:cxn>
                    <a:cxn ang="0">
                      <a:pos x="22" y="47"/>
                    </a:cxn>
                    <a:cxn ang="0">
                      <a:pos x="40" y="44"/>
                    </a:cxn>
                    <a:cxn ang="0">
                      <a:pos x="60" y="45"/>
                    </a:cxn>
                    <a:cxn ang="0">
                      <a:pos x="76" y="52"/>
                    </a:cxn>
                    <a:cxn ang="0">
                      <a:pos x="87" y="68"/>
                    </a:cxn>
                  </a:cxnLst>
                  <a:rect l="0" t="0" r="r" b="b"/>
                  <a:pathLst>
                    <a:path w="88" h="75">
                      <a:moveTo>
                        <a:pt x="87" y="68"/>
                      </a:moveTo>
                      <a:lnTo>
                        <a:pt x="76" y="0"/>
                      </a:lnTo>
                      <a:lnTo>
                        <a:pt x="33" y="5"/>
                      </a:lnTo>
                      <a:lnTo>
                        <a:pt x="0" y="9"/>
                      </a:lnTo>
                      <a:lnTo>
                        <a:pt x="9" y="74"/>
                      </a:lnTo>
                      <a:lnTo>
                        <a:pt x="12" y="58"/>
                      </a:lnTo>
                      <a:lnTo>
                        <a:pt x="22" y="47"/>
                      </a:lnTo>
                      <a:lnTo>
                        <a:pt x="40" y="44"/>
                      </a:lnTo>
                      <a:lnTo>
                        <a:pt x="60" y="45"/>
                      </a:lnTo>
                      <a:lnTo>
                        <a:pt x="76" y="52"/>
                      </a:lnTo>
                      <a:lnTo>
                        <a:pt x="87" y="68"/>
                      </a:lnTo>
                    </a:path>
                  </a:pathLst>
                </a:custGeom>
                <a:solidFill>
                  <a:schemeClr val="bg2">
                    <a:alpha val="50000"/>
                  </a:schemeClr>
                </a:solidFill>
                <a:ln w="9525" cap="rnd">
                  <a:noFill/>
                  <a:round/>
                  <a:headEnd/>
                  <a:tailEnd/>
                </a:ln>
                <a:effectLst/>
              </p:spPr>
              <p:txBody>
                <a:bodyPr/>
                <a:lstStyle/>
                <a:p>
                  <a:endParaRPr lang="en-US"/>
                </a:p>
              </p:txBody>
            </p:sp>
            <p:sp>
              <p:nvSpPr>
                <p:cNvPr id="2065" name="Line 17"/>
                <p:cNvSpPr>
                  <a:spLocks noChangeShapeType="1"/>
                </p:cNvSpPr>
                <p:nvPr/>
              </p:nvSpPr>
              <p:spPr bwMode="auto">
                <a:xfrm flipV="1">
                  <a:off x="2020" y="309"/>
                  <a:ext cx="192" cy="87"/>
                </a:xfrm>
                <a:prstGeom prst="line">
                  <a:avLst/>
                </a:prstGeom>
                <a:noFill/>
                <a:ln w="12700">
                  <a:solidFill>
                    <a:schemeClr val="hlink"/>
                  </a:solidFill>
                  <a:round/>
                  <a:headEnd type="none" w="sm" len="sm"/>
                  <a:tailEnd type="none" w="sm" len="sm"/>
                </a:ln>
                <a:effectLst/>
              </p:spPr>
              <p:txBody>
                <a:bodyPr wrap="none" anchor="ctr"/>
                <a:lstStyle/>
                <a:p>
                  <a:endParaRPr lang="en-US"/>
                </a:p>
              </p:txBody>
            </p:sp>
            <p:sp>
              <p:nvSpPr>
                <p:cNvPr id="2066" name="Freeform 18"/>
                <p:cNvSpPr>
                  <a:spLocks/>
                </p:cNvSpPr>
                <p:nvPr/>
              </p:nvSpPr>
              <p:spPr bwMode="auto">
                <a:xfrm>
                  <a:off x="1408" y="22"/>
                  <a:ext cx="2967" cy="457"/>
                </a:xfrm>
                <a:custGeom>
                  <a:avLst/>
                  <a:gdLst/>
                  <a:ahLst/>
                  <a:cxnLst>
                    <a:cxn ang="0">
                      <a:pos x="0" y="122"/>
                    </a:cxn>
                    <a:cxn ang="0">
                      <a:pos x="207" y="78"/>
                    </a:cxn>
                    <a:cxn ang="0">
                      <a:pos x="442" y="48"/>
                    </a:cxn>
                    <a:cxn ang="0">
                      <a:pos x="640" y="32"/>
                    </a:cxn>
                    <a:cxn ang="0">
                      <a:pos x="897" y="16"/>
                    </a:cxn>
                    <a:cxn ang="0">
                      <a:pos x="1215" y="2"/>
                    </a:cxn>
                    <a:cxn ang="0">
                      <a:pos x="1392" y="0"/>
                    </a:cxn>
                    <a:cxn ang="0">
                      <a:pos x="1710" y="0"/>
                    </a:cxn>
                    <a:cxn ang="0">
                      <a:pos x="1997" y="10"/>
                    </a:cxn>
                    <a:cxn ang="0">
                      <a:pos x="2258" y="21"/>
                    </a:cxn>
                    <a:cxn ang="0">
                      <a:pos x="2493" y="38"/>
                    </a:cxn>
                    <a:cxn ang="0">
                      <a:pos x="2674" y="54"/>
                    </a:cxn>
                    <a:cxn ang="0">
                      <a:pos x="2828" y="73"/>
                    </a:cxn>
                    <a:cxn ang="0">
                      <a:pos x="2966" y="92"/>
                    </a:cxn>
                    <a:cxn ang="0">
                      <a:pos x="2966" y="456"/>
                    </a:cxn>
                    <a:cxn ang="0">
                      <a:pos x="2833" y="434"/>
                    </a:cxn>
                    <a:cxn ang="0">
                      <a:pos x="2563" y="399"/>
                    </a:cxn>
                    <a:cxn ang="0">
                      <a:pos x="2382" y="382"/>
                    </a:cxn>
                    <a:cxn ang="0">
                      <a:pos x="2134" y="366"/>
                    </a:cxn>
                    <a:cxn ang="0">
                      <a:pos x="1944" y="358"/>
                    </a:cxn>
                    <a:cxn ang="0">
                      <a:pos x="1746" y="350"/>
                    </a:cxn>
                    <a:cxn ang="0">
                      <a:pos x="1529" y="350"/>
                    </a:cxn>
                    <a:cxn ang="0">
                      <a:pos x="1295" y="350"/>
                    </a:cxn>
                    <a:cxn ang="0">
                      <a:pos x="1047" y="355"/>
                    </a:cxn>
                    <a:cxn ang="0">
                      <a:pos x="853" y="363"/>
                    </a:cxn>
                    <a:cxn ang="0">
                      <a:pos x="654" y="374"/>
                    </a:cxn>
                    <a:cxn ang="0">
                      <a:pos x="468" y="388"/>
                    </a:cxn>
                    <a:cxn ang="0">
                      <a:pos x="296" y="404"/>
                    </a:cxn>
                    <a:cxn ang="0">
                      <a:pos x="150" y="423"/>
                    </a:cxn>
                    <a:cxn ang="0">
                      <a:pos x="13" y="445"/>
                    </a:cxn>
                    <a:cxn ang="0">
                      <a:pos x="0" y="122"/>
                    </a:cxn>
                  </a:cxnLst>
                  <a:rect l="0" t="0" r="r" b="b"/>
                  <a:pathLst>
                    <a:path w="2967" h="457">
                      <a:moveTo>
                        <a:pt x="0" y="122"/>
                      </a:moveTo>
                      <a:lnTo>
                        <a:pt x="207" y="78"/>
                      </a:lnTo>
                      <a:lnTo>
                        <a:pt x="442" y="48"/>
                      </a:lnTo>
                      <a:lnTo>
                        <a:pt x="640" y="32"/>
                      </a:lnTo>
                      <a:lnTo>
                        <a:pt x="897" y="16"/>
                      </a:lnTo>
                      <a:lnTo>
                        <a:pt x="1215" y="2"/>
                      </a:lnTo>
                      <a:lnTo>
                        <a:pt x="1392" y="0"/>
                      </a:lnTo>
                      <a:lnTo>
                        <a:pt x="1710" y="0"/>
                      </a:lnTo>
                      <a:lnTo>
                        <a:pt x="1997" y="10"/>
                      </a:lnTo>
                      <a:lnTo>
                        <a:pt x="2258" y="21"/>
                      </a:lnTo>
                      <a:lnTo>
                        <a:pt x="2493" y="38"/>
                      </a:lnTo>
                      <a:lnTo>
                        <a:pt x="2674" y="54"/>
                      </a:lnTo>
                      <a:lnTo>
                        <a:pt x="2828" y="73"/>
                      </a:lnTo>
                      <a:lnTo>
                        <a:pt x="2966" y="92"/>
                      </a:lnTo>
                      <a:lnTo>
                        <a:pt x="2966" y="456"/>
                      </a:lnTo>
                      <a:lnTo>
                        <a:pt x="2833" y="434"/>
                      </a:lnTo>
                      <a:lnTo>
                        <a:pt x="2563" y="399"/>
                      </a:lnTo>
                      <a:lnTo>
                        <a:pt x="2382" y="382"/>
                      </a:lnTo>
                      <a:lnTo>
                        <a:pt x="2134" y="366"/>
                      </a:lnTo>
                      <a:lnTo>
                        <a:pt x="1944" y="358"/>
                      </a:lnTo>
                      <a:lnTo>
                        <a:pt x="1746" y="350"/>
                      </a:lnTo>
                      <a:lnTo>
                        <a:pt x="1529" y="350"/>
                      </a:lnTo>
                      <a:lnTo>
                        <a:pt x="1295" y="350"/>
                      </a:lnTo>
                      <a:lnTo>
                        <a:pt x="1047" y="355"/>
                      </a:lnTo>
                      <a:lnTo>
                        <a:pt x="853" y="363"/>
                      </a:lnTo>
                      <a:lnTo>
                        <a:pt x="654" y="374"/>
                      </a:lnTo>
                      <a:lnTo>
                        <a:pt x="468" y="388"/>
                      </a:lnTo>
                      <a:lnTo>
                        <a:pt x="296" y="404"/>
                      </a:lnTo>
                      <a:lnTo>
                        <a:pt x="150" y="423"/>
                      </a:lnTo>
                      <a:lnTo>
                        <a:pt x="13" y="445"/>
                      </a:lnTo>
                      <a:lnTo>
                        <a:pt x="0" y="122"/>
                      </a:lnTo>
                    </a:path>
                  </a:pathLst>
                </a:custGeom>
                <a:solidFill>
                  <a:schemeClr val="bg2">
                    <a:alpha val="50000"/>
                  </a:schemeClr>
                </a:solidFill>
                <a:ln w="9525" cap="rnd">
                  <a:noFill/>
                  <a:round/>
                  <a:headEnd/>
                  <a:tailEnd/>
                </a:ln>
                <a:effectLst/>
              </p:spPr>
              <p:txBody>
                <a:bodyPr/>
                <a:lstStyle/>
                <a:p>
                  <a:endParaRPr lang="en-US"/>
                </a:p>
              </p:txBody>
            </p:sp>
            <p:sp>
              <p:nvSpPr>
                <p:cNvPr id="2067" name="Freeform 19"/>
                <p:cNvSpPr>
                  <a:spLocks/>
                </p:cNvSpPr>
                <p:nvPr/>
              </p:nvSpPr>
              <p:spPr bwMode="auto">
                <a:xfrm>
                  <a:off x="607" y="118"/>
                  <a:ext cx="823" cy="431"/>
                </a:xfrm>
                <a:custGeom>
                  <a:avLst/>
                  <a:gdLst/>
                  <a:ahLst/>
                  <a:cxnLst>
                    <a:cxn ang="0">
                      <a:pos x="815" y="27"/>
                    </a:cxn>
                    <a:cxn ang="0">
                      <a:pos x="822" y="350"/>
                    </a:cxn>
                    <a:cxn ang="0">
                      <a:pos x="746" y="382"/>
                    </a:cxn>
                    <a:cxn ang="0">
                      <a:pos x="676" y="404"/>
                    </a:cxn>
                    <a:cxn ang="0">
                      <a:pos x="619" y="415"/>
                    </a:cxn>
                    <a:cxn ang="0">
                      <a:pos x="571" y="421"/>
                    </a:cxn>
                    <a:cxn ang="0">
                      <a:pos x="517" y="427"/>
                    </a:cxn>
                    <a:cxn ang="0">
                      <a:pos x="427" y="430"/>
                    </a:cxn>
                    <a:cxn ang="0">
                      <a:pos x="344" y="423"/>
                    </a:cxn>
                    <a:cxn ang="0">
                      <a:pos x="259" y="410"/>
                    </a:cxn>
                    <a:cxn ang="0">
                      <a:pos x="177" y="388"/>
                    </a:cxn>
                    <a:cxn ang="0">
                      <a:pos x="105" y="358"/>
                    </a:cxn>
                    <a:cxn ang="0">
                      <a:pos x="41" y="325"/>
                    </a:cxn>
                    <a:cxn ang="0">
                      <a:pos x="0" y="294"/>
                    </a:cxn>
                    <a:cxn ang="0">
                      <a:pos x="0" y="0"/>
                    </a:cxn>
                    <a:cxn ang="0">
                      <a:pos x="46" y="25"/>
                    </a:cxn>
                    <a:cxn ang="0">
                      <a:pos x="105" y="47"/>
                    </a:cxn>
                    <a:cxn ang="0">
                      <a:pos x="175" y="66"/>
                    </a:cxn>
                    <a:cxn ang="0">
                      <a:pos x="244" y="81"/>
                    </a:cxn>
                    <a:cxn ang="0">
                      <a:pos x="314" y="89"/>
                    </a:cxn>
                    <a:cxn ang="0">
                      <a:pos x="361" y="93"/>
                    </a:cxn>
                    <a:cxn ang="0">
                      <a:pos x="401" y="95"/>
                    </a:cxn>
                    <a:cxn ang="0">
                      <a:pos x="471" y="95"/>
                    </a:cxn>
                    <a:cxn ang="0">
                      <a:pos x="515" y="92"/>
                    </a:cxn>
                    <a:cxn ang="0">
                      <a:pos x="555" y="87"/>
                    </a:cxn>
                    <a:cxn ang="0">
                      <a:pos x="600" y="84"/>
                    </a:cxn>
                    <a:cxn ang="0">
                      <a:pos x="640" y="76"/>
                    </a:cxn>
                    <a:cxn ang="0">
                      <a:pos x="689" y="67"/>
                    </a:cxn>
                    <a:cxn ang="0">
                      <a:pos x="733" y="55"/>
                    </a:cxn>
                    <a:cxn ang="0">
                      <a:pos x="777" y="41"/>
                    </a:cxn>
                    <a:cxn ang="0">
                      <a:pos x="815" y="27"/>
                    </a:cxn>
                  </a:cxnLst>
                  <a:rect l="0" t="0" r="r" b="b"/>
                  <a:pathLst>
                    <a:path w="823" h="431">
                      <a:moveTo>
                        <a:pt x="815" y="27"/>
                      </a:moveTo>
                      <a:lnTo>
                        <a:pt x="822" y="350"/>
                      </a:lnTo>
                      <a:lnTo>
                        <a:pt x="746" y="382"/>
                      </a:lnTo>
                      <a:lnTo>
                        <a:pt x="676" y="404"/>
                      </a:lnTo>
                      <a:lnTo>
                        <a:pt x="619" y="415"/>
                      </a:lnTo>
                      <a:lnTo>
                        <a:pt x="571" y="421"/>
                      </a:lnTo>
                      <a:lnTo>
                        <a:pt x="517" y="427"/>
                      </a:lnTo>
                      <a:lnTo>
                        <a:pt x="427" y="430"/>
                      </a:lnTo>
                      <a:lnTo>
                        <a:pt x="344" y="423"/>
                      </a:lnTo>
                      <a:lnTo>
                        <a:pt x="259" y="410"/>
                      </a:lnTo>
                      <a:lnTo>
                        <a:pt x="177" y="388"/>
                      </a:lnTo>
                      <a:lnTo>
                        <a:pt x="105" y="358"/>
                      </a:lnTo>
                      <a:lnTo>
                        <a:pt x="41" y="325"/>
                      </a:lnTo>
                      <a:lnTo>
                        <a:pt x="0" y="294"/>
                      </a:lnTo>
                      <a:lnTo>
                        <a:pt x="0" y="0"/>
                      </a:lnTo>
                      <a:lnTo>
                        <a:pt x="46" y="25"/>
                      </a:lnTo>
                      <a:lnTo>
                        <a:pt x="105" y="47"/>
                      </a:lnTo>
                      <a:lnTo>
                        <a:pt x="175" y="66"/>
                      </a:lnTo>
                      <a:lnTo>
                        <a:pt x="244" y="81"/>
                      </a:lnTo>
                      <a:lnTo>
                        <a:pt x="314" y="89"/>
                      </a:lnTo>
                      <a:lnTo>
                        <a:pt x="361" y="93"/>
                      </a:lnTo>
                      <a:lnTo>
                        <a:pt x="401" y="95"/>
                      </a:lnTo>
                      <a:lnTo>
                        <a:pt x="471" y="95"/>
                      </a:lnTo>
                      <a:lnTo>
                        <a:pt x="515" y="92"/>
                      </a:lnTo>
                      <a:lnTo>
                        <a:pt x="555" y="87"/>
                      </a:lnTo>
                      <a:lnTo>
                        <a:pt x="600" y="84"/>
                      </a:lnTo>
                      <a:lnTo>
                        <a:pt x="640" y="76"/>
                      </a:lnTo>
                      <a:lnTo>
                        <a:pt x="689" y="67"/>
                      </a:lnTo>
                      <a:lnTo>
                        <a:pt x="733" y="55"/>
                      </a:lnTo>
                      <a:lnTo>
                        <a:pt x="777" y="41"/>
                      </a:lnTo>
                      <a:lnTo>
                        <a:pt x="815" y="27"/>
                      </a:lnTo>
                    </a:path>
                  </a:pathLst>
                </a:custGeom>
                <a:solidFill>
                  <a:schemeClr val="bg2">
                    <a:alpha val="50000"/>
                  </a:schemeClr>
                </a:solidFill>
                <a:ln w="9525" cap="rnd">
                  <a:noFill/>
                  <a:round/>
                  <a:headEnd/>
                  <a:tailEnd/>
                </a:ln>
                <a:effectLst/>
              </p:spPr>
              <p:txBody>
                <a:bodyPr/>
                <a:lstStyle/>
                <a:p>
                  <a:endParaRPr lang="en-US"/>
                </a:p>
              </p:txBody>
            </p:sp>
            <p:sp>
              <p:nvSpPr>
                <p:cNvPr id="2068" name="Freeform 20"/>
                <p:cNvSpPr>
                  <a:spLocks/>
                </p:cNvSpPr>
                <p:nvPr/>
              </p:nvSpPr>
              <p:spPr bwMode="auto">
                <a:xfrm>
                  <a:off x="154" y="533"/>
                  <a:ext cx="551" cy="339"/>
                </a:xfrm>
                <a:custGeom>
                  <a:avLst/>
                  <a:gdLst/>
                  <a:ahLst/>
                  <a:cxnLst>
                    <a:cxn ang="0">
                      <a:pos x="16" y="53"/>
                    </a:cxn>
                    <a:cxn ang="0">
                      <a:pos x="0" y="122"/>
                    </a:cxn>
                    <a:cxn ang="0">
                      <a:pos x="10" y="146"/>
                    </a:cxn>
                    <a:cxn ang="0">
                      <a:pos x="33" y="183"/>
                    </a:cxn>
                    <a:cxn ang="0">
                      <a:pos x="57" y="216"/>
                    </a:cxn>
                    <a:cxn ang="0">
                      <a:pos x="85" y="244"/>
                    </a:cxn>
                    <a:cxn ang="0">
                      <a:pos x="120" y="271"/>
                    </a:cxn>
                    <a:cxn ang="0">
                      <a:pos x="153" y="290"/>
                    </a:cxn>
                    <a:cxn ang="0">
                      <a:pos x="189" y="308"/>
                    </a:cxn>
                    <a:cxn ang="0">
                      <a:pos x="235" y="324"/>
                    </a:cxn>
                    <a:cxn ang="0">
                      <a:pos x="270" y="332"/>
                    </a:cxn>
                    <a:cxn ang="0">
                      <a:pos x="312" y="338"/>
                    </a:cxn>
                    <a:cxn ang="0">
                      <a:pos x="351" y="338"/>
                    </a:cxn>
                    <a:cxn ang="0">
                      <a:pos x="393" y="333"/>
                    </a:cxn>
                    <a:cxn ang="0">
                      <a:pos x="436" y="321"/>
                    </a:cxn>
                    <a:cxn ang="0">
                      <a:pos x="475" y="302"/>
                    </a:cxn>
                    <a:cxn ang="0">
                      <a:pos x="498" y="286"/>
                    </a:cxn>
                    <a:cxn ang="0">
                      <a:pos x="526" y="262"/>
                    </a:cxn>
                    <a:cxn ang="0">
                      <a:pos x="541" y="243"/>
                    </a:cxn>
                    <a:cxn ang="0">
                      <a:pos x="550" y="226"/>
                    </a:cxn>
                    <a:cxn ang="0">
                      <a:pos x="550" y="208"/>
                    </a:cxn>
                    <a:cxn ang="0">
                      <a:pos x="544" y="187"/>
                    </a:cxn>
                    <a:cxn ang="0">
                      <a:pos x="532" y="170"/>
                    </a:cxn>
                    <a:cxn ang="0">
                      <a:pos x="523" y="135"/>
                    </a:cxn>
                    <a:cxn ang="0">
                      <a:pos x="519" y="116"/>
                    </a:cxn>
                    <a:cxn ang="0">
                      <a:pos x="267" y="132"/>
                    </a:cxn>
                    <a:cxn ang="0">
                      <a:pos x="234" y="126"/>
                    </a:cxn>
                    <a:cxn ang="0">
                      <a:pos x="193" y="113"/>
                    </a:cxn>
                    <a:cxn ang="0">
                      <a:pos x="162" y="97"/>
                    </a:cxn>
                    <a:cxn ang="0">
                      <a:pos x="129" y="77"/>
                    </a:cxn>
                    <a:cxn ang="0">
                      <a:pos x="97" y="48"/>
                    </a:cxn>
                    <a:cxn ang="0">
                      <a:pos x="78" y="24"/>
                    </a:cxn>
                    <a:cxn ang="0">
                      <a:pos x="60" y="0"/>
                    </a:cxn>
                    <a:cxn ang="0">
                      <a:pos x="16" y="53"/>
                    </a:cxn>
                  </a:cxnLst>
                  <a:rect l="0" t="0" r="r" b="b"/>
                  <a:pathLst>
                    <a:path w="551" h="339">
                      <a:moveTo>
                        <a:pt x="16" y="53"/>
                      </a:moveTo>
                      <a:lnTo>
                        <a:pt x="0" y="122"/>
                      </a:lnTo>
                      <a:lnTo>
                        <a:pt x="10" y="146"/>
                      </a:lnTo>
                      <a:lnTo>
                        <a:pt x="33" y="183"/>
                      </a:lnTo>
                      <a:lnTo>
                        <a:pt x="57" y="216"/>
                      </a:lnTo>
                      <a:lnTo>
                        <a:pt x="85" y="244"/>
                      </a:lnTo>
                      <a:lnTo>
                        <a:pt x="120" y="271"/>
                      </a:lnTo>
                      <a:lnTo>
                        <a:pt x="153" y="290"/>
                      </a:lnTo>
                      <a:lnTo>
                        <a:pt x="189" y="308"/>
                      </a:lnTo>
                      <a:lnTo>
                        <a:pt x="235" y="324"/>
                      </a:lnTo>
                      <a:lnTo>
                        <a:pt x="270" y="332"/>
                      </a:lnTo>
                      <a:lnTo>
                        <a:pt x="312" y="338"/>
                      </a:lnTo>
                      <a:lnTo>
                        <a:pt x="351" y="338"/>
                      </a:lnTo>
                      <a:lnTo>
                        <a:pt x="393" y="333"/>
                      </a:lnTo>
                      <a:lnTo>
                        <a:pt x="436" y="321"/>
                      </a:lnTo>
                      <a:lnTo>
                        <a:pt x="475" y="302"/>
                      </a:lnTo>
                      <a:lnTo>
                        <a:pt x="498" y="286"/>
                      </a:lnTo>
                      <a:lnTo>
                        <a:pt x="526" y="262"/>
                      </a:lnTo>
                      <a:lnTo>
                        <a:pt x="541" y="243"/>
                      </a:lnTo>
                      <a:lnTo>
                        <a:pt x="550" y="226"/>
                      </a:lnTo>
                      <a:lnTo>
                        <a:pt x="550" y="208"/>
                      </a:lnTo>
                      <a:lnTo>
                        <a:pt x="544" y="187"/>
                      </a:lnTo>
                      <a:lnTo>
                        <a:pt x="532" y="170"/>
                      </a:lnTo>
                      <a:lnTo>
                        <a:pt x="523" y="135"/>
                      </a:lnTo>
                      <a:lnTo>
                        <a:pt x="519" y="116"/>
                      </a:lnTo>
                      <a:lnTo>
                        <a:pt x="267" y="132"/>
                      </a:lnTo>
                      <a:lnTo>
                        <a:pt x="234" y="126"/>
                      </a:lnTo>
                      <a:lnTo>
                        <a:pt x="193" y="113"/>
                      </a:lnTo>
                      <a:lnTo>
                        <a:pt x="162" y="97"/>
                      </a:lnTo>
                      <a:lnTo>
                        <a:pt x="129" y="77"/>
                      </a:lnTo>
                      <a:lnTo>
                        <a:pt x="97" y="48"/>
                      </a:lnTo>
                      <a:lnTo>
                        <a:pt x="78" y="24"/>
                      </a:lnTo>
                      <a:lnTo>
                        <a:pt x="60" y="0"/>
                      </a:lnTo>
                      <a:lnTo>
                        <a:pt x="16" y="53"/>
                      </a:lnTo>
                    </a:path>
                  </a:pathLst>
                </a:custGeom>
                <a:solidFill>
                  <a:schemeClr val="bg2">
                    <a:alpha val="50000"/>
                  </a:schemeClr>
                </a:solidFill>
                <a:ln w="9525" cap="rnd">
                  <a:noFill/>
                  <a:round/>
                  <a:headEnd/>
                  <a:tailEnd/>
                </a:ln>
                <a:effectLst/>
              </p:spPr>
              <p:txBody>
                <a:bodyPr/>
                <a:lstStyle/>
                <a:p>
                  <a:endParaRPr lang="en-US"/>
                </a:p>
              </p:txBody>
            </p:sp>
            <p:sp>
              <p:nvSpPr>
                <p:cNvPr id="2069" name="Freeform 21"/>
                <p:cNvSpPr>
                  <a:spLocks/>
                </p:cNvSpPr>
                <p:nvPr/>
              </p:nvSpPr>
              <p:spPr bwMode="auto">
                <a:xfrm>
                  <a:off x="134" y="119"/>
                  <a:ext cx="475" cy="552"/>
                </a:xfrm>
                <a:custGeom>
                  <a:avLst/>
                  <a:gdLst/>
                  <a:ahLst/>
                  <a:cxnLst>
                    <a:cxn ang="0">
                      <a:pos x="474" y="0"/>
                    </a:cxn>
                    <a:cxn ang="0">
                      <a:pos x="474" y="294"/>
                    </a:cxn>
                    <a:cxn ang="0">
                      <a:pos x="446" y="291"/>
                    </a:cxn>
                    <a:cxn ang="0">
                      <a:pos x="411" y="293"/>
                    </a:cxn>
                    <a:cxn ang="0">
                      <a:pos x="353" y="299"/>
                    </a:cxn>
                    <a:cxn ang="0">
                      <a:pos x="296" y="310"/>
                    </a:cxn>
                    <a:cxn ang="0">
                      <a:pos x="243" y="323"/>
                    </a:cxn>
                    <a:cxn ang="0">
                      <a:pos x="200" y="339"/>
                    </a:cxn>
                    <a:cxn ang="0">
                      <a:pos x="149" y="364"/>
                    </a:cxn>
                    <a:cxn ang="0">
                      <a:pos x="110" y="390"/>
                    </a:cxn>
                    <a:cxn ang="0">
                      <a:pos x="81" y="415"/>
                    </a:cxn>
                    <a:cxn ang="0">
                      <a:pos x="60" y="439"/>
                    </a:cxn>
                    <a:cxn ang="0">
                      <a:pos x="47" y="461"/>
                    </a:cxn>
                    <a:cxn ang="0">
                      <a:pos x="35" y="488"/>
                    </a:cxn>
                    <a:cxn ang="0">
                      <a:pos x="30" y="513"/>
                    </a:cxn>
                    <a:cxn ang="0">
                      <a:pos x="23" y="551"/>
                    </a:cxn>
                    <a:cxn ang="0">
                      <a:pos x="17" y="518"/>
                    </a:cxn>
                    <a:cxn ang="0">
                      <a:pos x="8" y="481"/>
                    </a:cxn>
                    <a:cxn ang="0">
                      <a:pos x="5" y="453"/>
                    </a:cxn>
                    <a:cxn ang="0">
                      <a:pos x="0" y="420"/>
                    </a:cxn>
                    <a:cxn ang="0">
                      <a:pos x="2" y="393"/>
                    </a:cxn>
                    <a:cxn ang="0">
                      <a:pos x="8" y="361"/>
                    </a:cxn>
                    <a:cxn ang="0">
                      <a:pos x="15" y="317"/>
                    </a:cxn>
                    <a:cxn ang="0">
                      <a:pos x="30" y="279"/>
                    </a:cxn>
                    <a:cxn ang="0">
                      <a:pos x="50" y="238"/>
                    </a:cxn>
                    <a:cxn ang="0">
                      <a:pos x="75" y="196"/>
                    </a:cxn>
                    <a:cxn ang="0">
                      <a:pos x="111" y="152"/>
                    </a:cxn>
                    <a:cxn ang="0">
                      <a:pos x="152" y="116"/>
                    </a:cxn>
                    <a:cxn ang="0">
                      <a:pos x="188" y="87"/>
                    </a:cxn>
                    <a:cxn ang="0">
                      <a:pos x="233" y="60"/>
                    </a:cxn>
                    <a:cxn ang="0">
                      <a:pos x="279" y="40"/>
                    </a:cxn>
                    <a:cxn ang="0">
                      <a:pos x="333" y="21"/>
                    </a:cxn>
                    <a:cxn ang="0">
                      <a:pos x="380" y="10"/>
                    </a:cxn>
                    <a:cxn ang="0">
                      <a:pos x="435" y="3"/>
                    </a:cxn>
                    <a:cxn ang="0">
                      <a:pos x="474" y="0"/>
                    </a:cxn>
                  </a:cxnLst>
                  <a:rect l="0" t="0" r="r" b="b"/>
                  <a:pathLst>
                    <a:path w="475" h="552">
                      <a:moveTo>
                        <a:pt x="474" y="0"/>
                      </a:moveTo>
                      <a:lnTo>
                        <a:pt x="474" y="294"/>
                      </a:lnTo>
                      <a:lnTo>
                        <a:pt x="446" y="291"/>
                      </a:lnTo>
                      <a:lnTo>
                        <a:pt x="411" y="293"/>
                      </a:lnTo>
                      <a:lnTo>
                        <a:pt x="353" y="299"/>
                      </a:lnTo>
                      <a:lnTo>
                        <a:pt x="296" y="310"/>
                      </a:lnTo>
                      <a:lnTo>
                        <a:pt x="243" y="323"/>
                      </a:lnTo>
                      <a:lnTo>
                        <a:pt x="200" y="339"/>
                      </a:lnTo>
                      <a:lnTo>
                        <a:pt x="149" y="364"/>
                      </a:lnTo>
                      <a:lnTo>
                        <a:pt x="110" y="390"/>
                      </a:lnTo>
                      <a:lnTo>
                        <a:pt x="81" y="415"/>
                      </a:lnTo>
                      <a:lnTo>
                        <a:pt x="60" y="439"/>
                      </a:lnTo>
                      <a:lnTo>
                        <a:pt x="47" y="461"/>
                      </a:lnTo>
                      <a:lnTo>
                        <a:pt x="35" y="488"/>
                      </a:lnTo>
                      <a:lnTo>
                        <a:pt x="30" y="513"/>
                      </a:lnTo>
                      <a:lnTo>
                        <a:pt x="23" y="551"/>
                      </a:lnTo>
                      <a:lnTo>
                        <a:pt x="17" y="518"/>
                      </a:lnTo>
                      <a:lnTo>
                        <a:pt x="8" y="481"/>
                      </a:lnTo>
                      <a:lnTo>
                        <a:pt x="5" y="453"/>
                      </a:lnTo>
                      <a:lnTo>
                        <a:pt x="0" y="420"/>
                      </a:lnTo>
                      <a:lnTo>
                        <a:pt x="2" y="393"/>
                      </a:lnTo>
                      <a:lnTo>
                        <a:pt x="8" y="361"/>
                      </a:lnTo>
                      <a:lnTo>
                        <a:pt x="15" y="317"/>
                      </a:lnTo>
                      <a:lnTo>
                        <a:pt x="30" y="279"/>
                      </a:lnTo>
                      <a:lnTo>
                        <a:pt x="50" y="238"/>
                      </a:lnTo>
                      <a:lnTo>
                        <a:pt x="75" y="196"/>
                      </a:lnTo>
                      <a:lnTo>
                        <a:pt x="111" y="152"/>
                      </a:lnTo>
                      <a:lnTo>
                        <a:pt x="152" y="116"/>
                      </a:lnTo>
                      <a:lnTo>
                        <a:pt x="188" y="87"/>
                      </a:lnTo>
                      <a:lnTo>
                        <a:pt x="233" y="60"/>
                      </a:lnTo>
                      <a:lnTo>
                        <a:pt x="279" y="40"/>
                      </a:lnTo>
                      <a:lnTo>
                        <a:pt x="333" y="21"/>
                      </a:lnTo>
                      <a:lnTo>
                        <a:pt x="380" y="10"/>
                      </a:lnTo>
                      <a:lnTo>
                        <a:pt x="435" y="3"/>
                      </a:lnTo>
                      <a:lnTo>
                        <a:pt x="474" y="0"/>
                      </a:lnTo>
                    </a:path>
                  </a:pathLst>
                </a:custGeom>
                <a:solidFill>
                  <a:schemeClr val="bg2">
                    <a:alpha val="50000"/>
                  </a:schemeClr>
                </a:solidFill>
                <a:ln w="9525" cap="rnd">
                  <a:noFill/>
                  <a:round/>
                  <a:headEnd/>
                  <a:tailEnd/>
                </a:ln>
                <a:effectLst/>
              </p:spPr>
              <p:txBody>
                <a:bodyPr/>
                <a:lstStyle/>
                <a:p>
                  <a:endParaRPr lang="en-US"/>
                </a:p>
              </p:txBody>
            </p:sp>
            <p:sp>
              <p:nvSpPr>
                <p:cNvPr id="2070" name="Freeform 22"/>
                <p:cNvSpPr>
                  <a:spLocks/>
                </p:cNvSpPr>
                <p:nvPr/>
              </p:nvSpPr>
              <p:spPr bwMode="auto">
                <a:xfrm>
                  <a:off x="422" y="687"/>
                  <a:ext cx="156" cy="117"/>
                </a:xfrm>
                <a:custGeom>
                  <a:avLst/>
                  <a:gdLst/>
                  <a:ahLst/>
                  <a:cxnLst>
                    <a:cxn ang="0">
                      <a:pos x="72" y="0"/>
                    </a:cxn>
                    <a:cxn ang="0">
                      <a:pos x="21" y="19"/>
                    </a:cxn>
                    <a:cxn ang="0">
                      <a:pos x="3" y="45"/>
                    </a:cxn>
                    <a:cxn ang="0">
                      <a:pos x="0" y="70"/>
                    </a:cxn>
                    <a:cxn ang="0">
                      <a:pos x="0" y="83"/>
                    </a:cxn>
                    <a:cxn ang="0">
                      <a:pos x="9" y="99"/>
                    </a:cxn>
                    <a:cxn ang="0">
                      <a:pos x="29" y="107"/>
                    </a:cxn>
                    <a:cxn ang="0">
                      <a:pos x="50" y="113"/>
                    </a:cxn>
                    <a:cxn ang="0">
                      <a:pos x="69" y="116"/>
                    </a:cxn>
                    <a:cxn ang="0">
                      <a:pos x="86" y="116"/>
                    </a:cxn>
                    <a:cxn ang="0">
                      <a:pos x="114" y="111"/>
                    </a:cxn>
                    <a:cxn ang="0">
                      <a:pos x="134" y="106"/>
                    </a:cxn>
                    <a:cxn ang="0">
                      <a:pos x="146" y="98"/>
                    </a:cxn>
                    <a:cxn ang="0">
                      <a:pos x="153" y="89"/>
                    </a:cxn>
                    <a:cxn ang="0">
                      <a:pos x="155" y="78"/>
                    </a:cxn>
                    <a:cxn ang="0">
                      <a:pos x="153" y="60"/>
                    </a:cxn>
                    <a:cxn ang="0">
                      <a:pos x="146" y="11"/>
                    </a:cxn>
                    <a:cxn ang="0">
                      <a:pos x="72" y="0"/>
                    </a:cxn>
                  </a:cxnLst>
                  <a:rect l="0" t="0" r="r" b="b"/>
                  <a:pathLst>
                    <a:path w="156" h="117">
                      <a:moveTo>
                        <a:pt x="72" y="0"/>
                      </a:moveTo>
                      <a:lnTo>
                        <a:pt x="21" y="19"/>
                      </a:lnTo>
                      <a:lnTo>
                        <a:pt x="3" y="45"/>
                      </a:lnTo>
                      <a:lnTo>
                        <a:pt x="0" y="70"/>
                      </a:lnTo>
                      <a:lnTo>
                        <a:pt x="0" y="83"/>
                      </a:lnTo>
                      <a:lnTo>
                        <a:pt x="9" y="99"/>
                      </a:lnTo>
                      <a:lnTo>
                        <a:pt x="29" y="107"/>
                      </a:lnTo>
                      <a:lnTo>
                        <a:pt x="50" y="113"/>
                      </a:lnTo>
                      <a:lnTo>
                        <a:pt x="69" y="116"/>
                      </a:lnTo>
                      <a:lnTo>
                        <a:pt x="86" y="116"/>
                      </a:lnTo>
                      <a:lnTo>
                        <a:pt x="114" y="111"/>
                      </a:lnTo>
                      <a:lnTo>
                        <a:pt x="134" y="106"/>
                      </a:lnTo>
                      <a:lnTo>
                        <a:pt x="146" y="98"/>
                      </a:lnTo>
                      <a:lnTo>
                        <a:pt x="153" y="89"/>
                      </a:lnTo>
                      <a:lnTo>
                        <a:pt x="155" y="78"/>
                      </a:lnTo>
                      <a:lnTo>
                        <a:pt x="153" y="60"/>
                      </a:lnTo>
                      <a:lnTo>
                        <a:pt x="146" y="11"/>
                      </a:lnTo>
                      <a:lnTo>
                        <a:pt x="72" y="0"/>
                      </a:lnTo>
                    </a:path>
                  </a:pathLst>
                </a:custGeom>
                <a:solidFill>
                  <a:schemeClr val="bg2">
                    <a:alpha val="50000"/>
                  </a:schemeClr>
                </a:solidFill>
                <a:ln w="9525" cap="rnd">
                  <a:noFill/>
                  <a:round/>
                  <a:headEnd/>
                  <a:tailEnd/>
                </a:ln>
                <a:effectLst/>
              </p:spPr>
              <p:txBody>
                <a:bodyPr/>
                <a:lstStyle/>
                <a:p>
                  <a:endParaRPr lang="en-US"/>
                </a:p>
              </p:txBody>
            </p:sp>
            <p:sp>
              <p:nvSpPr>
                <p:cNvPr id="2071" name="Freeform 23"/>
                <p:cNvSpPr>
                  <a:spLocks/>
                </p:cNvSpPr>
                <p:nvPr/>
              </p:nvSpPr>
              <p:spPr bwMode="auto">
                <a:xfrm>
                  <a:off x="494" y="700"/>
                  <a:ext cx="88" cy="74"/>
                </a:xfrm>
                <a:custGeom>
                  <a:avLst/>
                  <a:gdLst/>
                  <a:ahLst/>
                  <a:cxnLst>
                    <a:cxn ang="0">
                      <a:pos x="87" y="67"/>
                    </a:cxn>
                    <a:cxn ang="0">
                      <a:pos x="76" y="0"/>
                    </a:cxn>
                    <a:cxn ang="0">
                      <a:pos x="33" y="5"/>
                    </a:cxn>
                    <a:cxn ang="0">
                      <a:pos x="0" y="8"/>
                    </a:cxn>
                    <a:cxn ang="0">
                      <a:pos x="9" y="73"/>
                    </a:cxn>
                    <a:cxn ang="0">
                      <a:pos x="12" y="57"/>
                    </a:cxn>
                    <a:cxn ang="0">
                      <a:pos x="22" y="47"/>
                    </a:cxn>
                    <a:cxn ang="0">
                      <a:pos x="40" y="43"/>
                    </a:cxn>
                    <a:cxn ang="0">
                      <a:pos x="60" y="44"/>
                    </a:cxn>
                    <a:cxn ang="0">
                      <a:pos x="76" y="51"/>
                    </a:cxn>
                    <a:cxn ang="0">
                      <a:pos x="87" y="67"/>
                    </a:cxn>
                  </a:cxnLst>
                  <a:rect l="0" t="0" r="r" b="b"/>
                  <a:pathLst>
                    <a:path w="88" h="74">
                      <a:moveTo>
                        <a:pt x="87" y="67"/>
                      </a:moveTo>
                      <a:lnTo>
                        <a:pt x="76" y="0"/>
                      </a:lnTo>
                      <a:lnTo>
                        <a:pt x="33" y="5"/>
                      </a:lnTo>
                      <a:lnTo>
                        <a:pt x="0" y="8"/>
                      </a:lnTo>
                      <a:lnTo>
                        <a:pt x="9" y="73"/>
                      </a:lnTo>
                      <a:lnTo>
                        <a:pt x="12" y="57"/>
                      </a:lnTo>
                      <a:lnTo>
                        <a:pt x="22" y="47"/>
                      </a:lnTo>
                      <a:lnTo>
                        <a:pt x="40" y="43"/>
                      </a:lnTo>
                      <a:lnTo>
                        <a:pt x="60" y="44"/>
                      </a:lnTo>
                      <a:lnTo>
                        <a:pt x="76" y="51"/>
                      </a:lnTo>
                      <a:lnTo>
                        <a:pt x="87" y="67"/>
                      </a:lnTo>
                    </a:path>
                  </a:pathLst>
                </a:custGeom>
                <a:solidFill>
                  <a:schemeClr val="bg2">
                    <a:alpha val="50000"/>
                  </a:schemeClr>
                </a:solidFill>
                <a:ln w="9525" cap="rnd">
                  <a:noFill/>
                  <a:round/>
                  <a:headEnd/>
                  <a:tailEnd/>
                </a:ln>
                <a:effectLst/>
              </p:spPr>
              <p:txBody>
                <a:bodyPr/>
                <a:lstStyle/>
                <a:p>
                  <a:endParaRPr lang="en-US"/>
                </a:p>
              </p:txBody>
            </p:sp>
            <p:sp>
              <p:nvSpPr>
                <p:cNvPr id="2072" name="Freeform 24"/>
                <p:cNvSpPr>
                  <a:spLocks/>
                </p:cNvSpPr>
                <p:nvPr/>
              </p:nvSpPr>
              <p:spPr bwMode="auto">
                <a:xfrm>
                  <a:off x="386" y="479"/>
                  <a:ext cx="319" cy="286"/>
                </a:xfrm>
                <a:custGeom>
                  <a:avLst/>
                  <a:gdLst/>
                  <a:ahLst/>
                  <a:cxnLst>
                    <a:cxn ang="0">
                      <a:pos x="317" y="275"/>
                    </a:cxn>
                    <a:cxn ang="0">
                      <a:pos x="315" y="254"/>
                    </a:cxn>
                    <a:cxn ang="0">
                      <a:pos x="306" y="235"/>
                    </a:cxn>
                    <a:cxn ang="0">
                      <a:pos x="299" y="219"/>
                    </a:cxn>
                    <a:cxn ang="0">
                      <a:pos x="294" y="194"/>
                    </a:cxn>
                    <a:cxn ang="0">
                      <a:pos x="288" y="161"/>
                    </a:cxn>
                    <a:cxn ang="0">
                      <a:pos x="284" y="126"/>
                    </a:cxn>
                    <a:cxn ang="0">
                      <a:pos x="281" y="94"/>
                    </a:cxn>
                    <a:cxn ang="0">
                      <a:pos x="279" y="67"/>
                    </a:cxn>
                    <a:cxn ang="0">
                      <a:pos x="278" y="43"/>
                    </a:cxn>
                    <a:cxn ang="0">
                      <a:pos x="270" y="29"/>
                    </a:cxn>
                    <a:cxn ang="0">
                      <a:pos x="255" y="16"/>
                    </a:cxn>
                    <a:cxn ang="0">
                      <a:pos x="240" y="9"/>
                    </a:cxn>
                    <a:cxn ang="0">
                      <a:pos x="216" y="2"/>
                    </a:cxn>
                    <a:cxn ang="0">
                      <a:pos x="189" y="0"/>
                    </a:cxn>
                    <a:cxn ang="0">
                      <a:pos x="147" y="0"/>
                    </a:cxn>
                    <a:cxn ang="0">
                      <a:pos x="110" y="2"/>
                    </a:cxn>
                    <a:cxn ang="0">
                      <a:pos x="74" y="9"/>
                    </a:cxn>
                    <a:cxn ang="0">
                      <a:pos x="41" y="21"/>
                    </a:cxn>
                    <a:cxn ang="0">
                      <a:pos x="20" y="35"/>
                    </a:cxn>
                    <a:cxn ang="0">
                      <a:pos x="8" y="47"/>
                    </a:cxn>
                    <a:cxn ang="0">
                      <a:pos x="0" y="61"/>
                    </a:cxn>
                    <a:cxn ang="0">
                      <a:pos x="2" y="75"/>
                    </a:cxn>
                    <a:cxn ang="0">
                      <a:pos x="5" y="89"/>
                    </a:cxn>
                    <a:cxn ang="0">
                      <a:pos x="15" y="104"/>
                    </a:cxn>
                    <a:cxn ang="0">
                      <a:pos x="23" y="123"/>
                    </a:cxn>
                    <a:cxn ang="0">
                      <a:pos x="27" y="149"/>
                    </a:cxn>
                    <a:cxn ang="0">
                      <a:pos x="30" y="176"/>
                    </a:cxn>
                    <a:cxn ang="0">
                      <a:pos x="35" y="200"/>
                    </a:cxn>
                    <a:cxn ang="0">
                      <a:pos x="36" y="235"/>
                    </a:cxn>
                    <a:cxn ang="0">
                      <a:pos x="38" y="265"/>
                    </a:cxn>
                    <a:cxn ang="0">
                      <a:pos x="38" y="285"/>
                    </a:cxn>
                    <a:cxn ang="0">
                      <a:pos x="48" y="260"/>
                    </a:cxn>
                    <a:cxn ang="0">
                      <a:pos x="68" y="248"/>
                    </a:cxn>
                    <a:cxn ang="0">
                      <a:pos x="86" y="241"/>
                    </a:cxn>
                    <a:cxn ang="0">
                      <a:pos x="108" y="236"/>
                    </a:cxn>
                    <a:cxn ang="0">
                      <a:pos x="143" y="229"/>
                    </a:cxn>
                    <a:cxn ang="0">
                      <a:pos x="177" y="228"/>
                    </a:cxn>
                    <a:cxn ang="0">
                      <a:pos x="197" y="228"/>
                    </a:cxn>
                    <a:cxn ang="0">
                      <a:pos x="228" y="230"/>
                    </a:cxn>
                    <a:cxn ang="0">
                      <a:pos x="264" y="237"/>
                    </a:cxn>
                    <a:cxn ang="0">
                      <a:pos x="287" y="246"/>
                    </a:cxn>
                    <a:cxn ang="0">
                      <a:pos x="302" y="255"/>
                    </a:cxn>
                    <a:cxn ang="0">
                      <a:pos x="318" y="268"/>
                    </a:cxn>
                  </a:cxnLst>
                  <a:rect l="0" t="0" r="r" b="b"/>
                  <a:pathLst>
                    <a:path w="319" h="286">
                      <a:moveTo>
                        <a:pt x="317" y="275"/>
                      </a:moveTo>
                      <a:lnTo>
                        <a:pt x="315" y="254"/>
                      </a:lnTo>
                      <a:lnTo>
                        <a:pt x="306" y="235"/>
                      </a:lnTo>
                      <a:lnTo>
                        <a:pt x="299" y="219"/>
                      </a:lnTo>
                      <a:lnTo>
                        <a:pt x="294" y="194"/>
                      </a:lnTo>
                      <a:lnTo>
                        <a:pt x="288" y="161"/>
                      </a:lnTo>
                      <a:lnTo>
                        <a:pt x="284" y="126"/>
                      </a:lnTo>
                      <a:lnTo>
                        <a:pt x="281" y="94"/>
                      </a:lnTo>
                      <a:lnTo>
                        <a:pt x="279" y="67"/>
                      </a:lnTo>
                      <a:lnTo>
                        <a:pt x="278" y="43"/>
                      </a:lnTo>
                      <a:lnTo>
                        <a:pt x="270" y="29"/>
                      </a:lnTo>
                      <a:lnTo>
                        <a:pt x="255" y="16"/>
                      </a:lnTo>
                      <a:lnTo>
                        <a:pt x="240" y="9"/>
                      </a:lnTo>
                      <a:lnTo>
                        <a:pt x="216" y="2"/>
                      </a:lnTo>
                      <a:lnTo>
                        <a:pt x="189" y="0"/>
                      </a:lnTo>
                      <a:lnTo>
                        <a:pt x="147" y="0"/>
                      </a:lnTo>
                      <a:lnTo>
                        <a:pt x="110" y="2"/>
                      </a:lnTo>
                      <a:lnTo>
                        <a:pt x="74" y="9"/>
                      </a:lnTo>
                      <a:lnTo>
                        <a:pt x="41" y="21"/>
                      </a:lnTo>
                      <a:lnTo>
                        <a:pt x="20" y="35"/>
                      </a:lnTo>
                      <a:lnTo>
                        <a:pt x="8" y="47"/>
                      </a:lnTo>
                      <a:lnTo>
                        <a:pt x="0" y="61"/>
                      </a:lnTo>
                      <a:lnTo>
                        <a:pt x="2" y="75"/>
                      </a:lnTo>
                      <a:lnTo>
                        <a:pt x="5" y="89"/>
                      </a:lnTo>
                      <a:lnTo>
                        <a:pt x="15" y="104"/>
                      </a:lnTo>
                      <a:lnTo>
                        <a:pt x="23" y="123"/>
                      </a:lnTo>
                      <a:lnTo>
                        <a:pt x="27" y="149"/>
                      </a:lnTo>
                      <a:lnTo>
                        <a:pt x="30" y="176"/>
                      </a:lnTo>
                      <a:lnTo>
                        <a:pt x="35" y="200"/>
                      </a:lnTo>
                      <a:lnTo>
                        <a:pt x="36" y="235"/>
                      </a:lnTo>
                      <a:lnTo>
                        <a:pt x="38" y="265"/>
                      </a:lnTo>
                      <a:lnTo>
                        <a:pt x="38" y="285"/>
                      </a:lnTo>
                      <a:lnTo>
                        <a:pt x="48" y="260"/>
                      </a:lnTo>
                      <a:lnTo>
                        <a:pt x="68" y="248"/>
                      </a:lnTo>
                      <a:lnTo>
                        <a:pt x="86" y="241"/>
                      </a:lnTo>
                      <a:lnTo>
                        <a:pt x="108" y="236"/>
                      </a:lnTo>
                      <a:lnTo>
                        <a:pt x="143" y="229"/>
                      </a:lnTo>
                      <a:lnTo>
                        <a:pt x="177" y="228"/>
                      </a:lnTo>
                      <a:lnTo>
                        <a:pt x="197" y="228"/>
                      </a:lnTo>
                      <a:lnTo>
                        <a:pt x="228" y="230"/>
                      </a:lnTo>
                      <a:lnTo>
                        <a:pt x="264" y="237"/>
                      </a:lnTo>
                      <a:lnTo>
                        <a:pt x="287" y="246"/>
                      </a:lnTo>
                      <a:lnTo>
                        <a:pt x="302" y="255"/>
                      </a:lnTo>
                      <a:lnTo>
                        <a:pt x="318" y="268"/>
                      </a:lnTo>
                    </a:path>
                  </a:pathLst>
                </a:custGeom>
                <a:solidFill>
                  <a:schemeClr val="bg2">
                    <a:alpha val="50000"/>
                  </a:schemeClr>
                </a:solidFill>
                <a:ln w="9525" cap="rnd">
                  <a:noFill/>
                  <a:round/>
                  <a:headEnd type="none" w="sm" len="sm"/>
                  <a:tailEnd type="none" w="sm" len="sm"/>
                </a:ln>
                <a:effectLst/>
              </p:spPr>
              <p:txBody>
                <a:bodyPr/>
                <a:lstStyle/>
                <a:p>
                  <a:endParaRPr lang="en-US"/>
                </a:p>
              </p:txBody>
            </p:sp>
            <p:sp>
              <p:nvSpPr>
                <p:cNvPr id="2073" name="Freeform 25"/>
                <p:cNvSpPr>
                  <a:spLocks/>
                </p:cNvSpPr>
                <p:nvPr/>
              </p:nvSpPr>
              <p:spPr bwMode="auto">
                <a:xfrm>
                  <a:off x="5101" y="537"/>
                  <a:ext cx="551" cy="335"/>
                </a:xfrm>
                <a:custGeom>
                  <a:avLst/>
                  <a:gdLst/>
                  <a:ahLst/>
                  <a:cxnLst>
                    <a:cxn ang="0">
                      <a:pos x="534" y="48"/>
                    </a:cxn>
                    <a:cxn ang="0">
                      <a:pos x="550" y="117"/>
                    </a:cxn>
                    <a:cxn ang="0">
                      <a:pos x="540" y="142"/>
                    </a:cxn>
                    <a:cxn ang="0">
                      <a:pos x="517" y="179"/>
                    </a:cxn>
                    <a:cxn ang="0">
                      <a:pos x="493" y="212"/>
                    </a:cxn>
                    <a:cxn ang="0">
                      <a:pos x="465" y="239"/>
                    </a:cxn>
                    <a:cxn ang="0">
                      <a:pos x="430" y="267"/>
                    </a:cxn>
                    <a:cxn ang="0">
                      <a:pos x="397" y="286"/>
                    </a:cxn>
                    <a:cxn ang="0">
                      <a:pos x="361" y="304"/>
                    </a:cxn>
                    <a:cxn ang="0">
                      <a:pos x="315" y="320"/>
                    </a:cxn>
                    <a:cxn ang="0">
                      <a:pos x="280" y="328"/>
                    </a:cxn>
                    <a:cxn ang="0">
                      <a:pos x="238" y="334"/>
                    </a:cxn>
                    <a:cxn ang="0">
                      <a:pos x="199" y="334"/>
                    </a:cxn>
                    <a:cxn ang="0">
                      <a:pos x="157" y="329"/>
                    </a:cxn>
                    <a:cxn ang="0">
                      <a:pos x="114" y="317"/>
                    </a:cxn>
                    <a:cxn ang="0">
                      <a:pos x="75" y="298"/>
                    </a:cxn>
                    <a:cxn ang="0">
                      <a:pos x="52" y="282"/>
                    </a:cxn>
                    <a:cxn ang="0">
                      <a:pos x="24" y="258"/>
                    </a:cxn>
                    <a:cxn ang="0">
                      <a:pos x="9" y="238"/>
                    </a:cxn>
                    <a:cxn ang="0">
                      <a:pos x="0" y="222"/>
                    </a:cxn>
                    <a:cxn ang="0">
                      <a:pos x="0" y="204"/>
                    </a:cxn>
                    <a:cxn ang="0">
                      <a:pos x="6" y="182"/>
                    </a:cxn>
                    <a:cxn ang="0">
                      <a:pos x="18" y="166"/>
                    </a:cxn>
                    <a:cxn ang="0">
                      <a:pos x="27" y="131"/>
                    </a:cxn>
                    <a:cxn ang="0">
                      <a:pos x="31" y="112"/>
                    </a:cxn>
                    <a:cxn ang="0">
                      <a:pos x="283" y="128"/>
                    </a:cxn>
                    <a:cxn ang="0">
                      <a:pos x="316" y="122"/>
                    </a:cxn>
                    <a:cxn ang="0">
                      <a:pos x="357" y="109"/>
                    </a:cxn>
                    <a:cxn ang="0">
                      <a:pos x="388" y="93"/>
                    </a:cxn>
                    <a:cxn ang="0">
                      <a:pos x="421" y="73"/>
                    </a:cxn>
                    <a:cxn ang="0">
                      <a:pos x="453" y="44"/>
                    </a:cxn>
                    <a:cxn ang="0">
                      <a:pos x="472" y="19"/>
                    </a:cxn>
                    <a:cxn ang="0">
                      <a:pos x="486" y="0"/>
                    </a:cxn>
                    <a:cxn ang="0">
                      <a:pos x="534" y="48"/>
                    </a:cxn>
                  </a:cxnLst>
                  <a:rect l="0" t="0" r="r" b="b"/>
                  <a:pathLst>
                    <a:path w="551" h="335">
                      <a:moveTo>
                        <a:pt x="534" y="48"/>
                      </a:moveTo>
                      <a:lnTo>
                        <a:pt x="550" y="117"/>
                      </a:lnTo>
                      <a:lnTo>
                        <a:pt x="540" y="142"/>
                      </a:lnTo>
                      <a:lnTo>
                        <a:pt x="517" y="179"/>
                      </a:lnTo>
                      <a:lnTo>
                        <a:pt x="493" y="212"/>
                      </a:lnTo>
                      <a:lnTo>
                        <a:pt x="465" y="239"/>
                      </a:lnTo>
                      <a:lnTo>
                        <a:pt x="430" y="267"/>
                      </a:lnTo>
                      <a:lnTo>
                        <a:pt x="397" y="286"/>
                      </a:lnTo>
                      <a:lnTo>
                        <a:pt x="361" y="304"/>
                      </a:lnTo>
                      <a:lnTo>
                        <a:pt x="315" y="320"/>
                      </a:lnTo>
                      <a:lnTo>
                        <a:pt x="280" y="328"/>
                      </a:lnTo>
                      <a:lnTo>
                        <a:pt x="238" y="334"/>
                      </a:lnTo>
                      <a:lnTo>
                        <a:pt x="199" y="334"/>
                      </a:lnTo>
                      <a:lnTo>
                        <a:pt x="157" y="329"/>
                      </a:lnTo>
                      <a:lnTo>
                        <a:pt x="114" y="317"/>
                      </a:lnTo>
                      <a:lnTo>
                        <a:pt x="75" y="298"/>
                      </a:lnTo>
                      <a:lnTo>
                        <a:pt x="52" y="282"/>
                      </a:lnTo>
                      <a:lnTo>
                        <a:pt x="24" y="258"/>
                      </a:lnTo>
                      <a:lnTo>
                        <a:pt x="9" y="238"/>
                      </a:lnTo>
                      <a:lnTo>
                        <a:pt x="0" y="222"/>
                      </a:lnTo>
                      <a:lnTo>
                        <a:pt x="0" y="204"/>
                      </a:lnTo>
                      <a:lnTo>
                        <a:pt x="6" y="182"/>
                      </a:lnTo>
                      <a:lnTo>
                        <a:pt x="18" y="166"/>
                      </a:lnTo>
                      <a:lnTo>
                        <a:pt x="27" y="131"/>
                      </a:lnTo>
                      <a:lnTo>
                        <a:pt x="31" y="112"/>
                      </a:lnTo>
                      <a:lnTo>
                        <a:pt x="283" y="128"/>
                      </a:lnTo>
                      <a:lnTo>
                        <a:pt x="316" y="122"/>
                      </a:lnTo>
                      <a:lnTo>
                        <a:pt x="357" y="109"/>
                      </a:lnTo>
                      <a:lnTo>
                        <a:pt x="388" y="93"/>
                      </a:lnTo>
                      <a:lnTo>
                        <a:pt x="421" y="73"/>
                      </a:lnTo>
                      <a:lnTo>
                        <a:pt x="453" y="44"/>
                      </a:lnTo>
                      <a:lnTo>
                        <a:pt x="472" y="19"/>
                      </a:lnTo>
                      <a:lnTo>
                        <a:pt x="486" y="0"/>
                      </a:lnTo>
                      <a:lnTo>
                        <a:pt x="534" y="48"/>
                      </a:lnTo>
                    </a:path>
                  </a:pathLst>
                </a:custGeom>
                <a:solidFill>
                  <a:schemeClr val="bg2">
                    <a:alpha val="50000"/>
                  </a:schemeClr>
                </a:solidFill>
                <a:ln w="9525" cap="rnd">
                  <a:noFill/>
                  <a:round/>
                  <a:headEnd/>
                  <a:tailEnd/>
                </a:ln>
                <a:effectLst/>
              </p:spPr>
              <p:txBody>
                <a:bodyPr/>
                <a:lstStyle/>
                <a:p>
                  <a:endParaRPr lang="en-US"/>
                </a:p>
              </p:txBody>
            </p:sp>
            <p:sp>
              <p:nvSpPr>
                <p:cNvPr id="2074" name="Freeform 26"/>
                <p:cNvSpPr>
                  <a:spLocks/>
                </p:cNvSpPr>
                <p:nvPr/>
              </p:nvSpPr>
              <p:spPr bwMode="auto">
                <a:xfrm>
                  <a:off x="5197" y="119"/>
                  <a:ext cx="475" cy="552"/>
                </a:xfrm>
                <a:custGeom>
                  <a:avLst/>
                  <a:gdLst/>
                  <a:ahLst/>
                  <a:cxnLst>
                    <a:cxn ang="0">
                      <a:pos x="0" y="0"/>
                    </a:cxn>
                    <a:cxn ang="0">
                      <a:pos x="0" y="294"/>
                    </a:cxn>
                    <a:cxn ang="0">
                      <a:pos x="28" y="291"/>
                    </a:cxn>
                    <a:cxn ang="0">
                      <a:pos x="63" y="293"/>
                    </a:cxn>
                    <a:cxn ang="0">
                      <a:pos x="121" y="299"/>
                    </a:cxn>
                    <a:cxn ang="0">
                      <a:pos x="178" y="310"/>
                    </a:cxn>
                    <a:cxn ang="0">
                      <a:pos x="231" y="323"/>
                    </a:cxn>
                    <a:cxn ang="0">
                      <a:pos x="274" y="339"/>
                    </a:cxn>
                    <a:cxn ang="0">
                      <a:pos x="325" y="364"/>
                    </a:cxn>
                    <a:cxn ang="0">
                      <a:pos x="364" y="390"/>
                    </a:cxn>
                    <a:cxn ang="0">
                      <a:pos x="393" y="415"/>
                    </a:cxn>
                    <a:cxn ang="0">
                      <a:pos x="414" y="439"/>
                    </a:cxn>
                    <a:cxn ang="0">
                      <a:pos x="427" y="461"/>
                    </a:cxn>
                    <a:cxn ang="0">
                      <a:pos x="439" y="488"/>
                    </a:cxn>
                    <a:cxn ang="0">
                      <a:pos x="444" y="513"/>
                    </a:cxn>
                    <a:cxn ang="0">
                      <a:pos x="451" y="551"/>
                    </a:cxn>
                    <a:cxn ang="0">
                      <a:pos x="457" y="518"/>
                    </a:cxn>
                    <a:cxn ang="0">
                      <a:pos x="466" y="481"/>
                    </a:cxn>
                    <a:cxn ang="0">
                      <a:pos x="469" y="453"/>
                    </a:cxn>
                    <a:cxn ang="0">
                      <a:pos x="474" y="420"/>
                    </a:cxn>
                    <a:cxn ang="0">
                      <a:pos x="472" y="393"/>
                    </a:cxn>
                    <a:cxn ang="0">
                      <a:pos x="466" y="361"/>
                    </a:cxn>
                    <a:cxn ang="0">
                      <a:pos x="459" y="317"/>
                    </a:cxn>
                    <a:cxn ang="0">
                      <a:pos x="444" y="279"/>
                    </a:cxn>
                    <a:cxn ang="0">
                      <a:pos x="424" y="238"/>
                    </a:cxn>
                    <a:cxn ang="0">
                      <a:pos x="399" y="196"/>
                    </a:cxn>
                    <a:cxn ang="0">
                      <a:pos x="363" y="152"/>
                    </a:cxn>
                    <a:cxn ang="0">
                      <a:pos x="322" y="116"/>
                    </a:cxn>
                    <a:cxn ang="0">
                      <a:pos x="286" y="87"/>
                    </a:cxn>
                    <a:cxn ang="0">
                      <a:pos x="241" y="60"/>
                    </a:cxn>
                    <a:cxn ang="0">
                      <a:pos x="195" y="40"/>
                    </a:cxn>
                    <a:cxn ang="0">
                      <a:pos x="141" y="21"/>
                    </a:cxn>
                    <a:cxn ang="0">
                      <a:pos x="94" y="10"/>
                    </a:cxn>
                    <a:cxn ang="0">
                      <a:pos x="39" y="3"/>
                    </a:cxn>
                    <a:cxn ang="0">
                      <a:pos x="0" y="0"/>
                    </a:cxn>
                  </a:cxnLst>
                  <a:rect l="0" t="0" r="r" b="b"/>
                  <a:pathLst>
                    <a:path w="475" h="552">
                      <a:moveTo>
                        <a:pt x="0" y="0"/>
                      </a:moveTo>
                      <a:lnTo>
                        <a:pt x="0" y="294"/>
                      </a:lnTo>
                      <a:lnTo>
                        <a:pt x="28" y="291"/>
                      </a:lnTo>
                      <a:lnTo>
                        <a:pt x="63" y="293"/>
                      </a:lnTo>
                      <a:lnTo>
                        <a:pt x="121" y="299"/>
                      </a:lnTo>
                      <a:lnTo>
                        <a:pt x="178" y="310"/>
                      </a:lnTo>
                      <a:lnTo>
                        <a:pt x="231" y="323"/>
                      </a:lnTo>
                      <a:lnTo>
                        <a:pt x="274" y="339"/>
                      </a:lnTo>
                      <a:lnTo>
                        <a:pt x="325" y="364"/>
                      </a:lnTo>
                      <a:lnTo>
                        <a:pt x="364" y="390"/>
                      </a:lnTo>
                      <a:lnTo>
                        <a:pt x="393" y="415"/>
                      </a:lnTo>
                      <a:lnTo>
                        <a:pt x="414" y="439"/>
                      </a:lnTo>
                      <a:lnTo>
                        <a:pt x="427" y="461"/>
                      </a:lnTo>
                      <a:lnTo>
                        <a:pt x="439" y="488"/>
                      </a:lnTo>
                      <a:lnTo>
                        <a:pt x="444" y="513"/>
                      </a:lnTo>
                      <a:lnTo>
                        <a:pt x="451" y="551"/>
                      </a:lnTo>
                      <a:lnTo>
                        <a:pt x="457" y="518"/>
                      </a:lnTo>
                      <a:lnTo>
                        <a:pt x="466" y="481"/>
                      </a:lnTo>
                      <a:lnTo>
                        <a:pt x="469" y="453"/>
                      </a:lnTo>
                      <a:lnTo>
                        <a:pt x="474" y="420"/>
                      </a:lnTo>
                      <a:lnTo>
                        <a:pt x="472" y="393"/>
                      </a:lnTo>
                      <a:lnTo>
                        <a:pt x="466" y="361"/>
                      </a:lnTo>
                      <a:lnTo>
                        <a:pt x="459" y="317"/>
                      </a:lnTo>
                      <a:lnTo>
                        <a:pt x="444" y="279"/>
                      </a:lnTo>
                      <a:lnTo>
                        <a:pt x="424" y="238"/>
                      </a:lnTo>
                      <a:lnTo>
                        <a:pt x="399" y="196"/>
                      </a:lnTo>
                      <a:lnTo>
                        <a:pt x="363" y="152"/>
                      </a:lnTo>
                      <a:lnTo>
                        <a:pt x="322" y="116"/>
                      </a:lnTo>
                      <a:lnTo>
                        <a:pt x="286" y="87"/>
                      </a:lnTo>
                      <a:lnTo>
                        <a:pt x="241" y="60"/>
                      </a:lnTo>
                      <a:lnTo>
                        <a:pt x="195" y="40"/>
                      </a:lnTo>
                      <a:lnTo>
                        <a:pt x="141" y="21"/>
                      </a:lnTo>
                      <a:lnTo>
                        <a:pt x="94" y="10"/>
                      </a:lnTo>
                      <a:lnTo>
                        <a:pt x="39" y="3"/>
                      </a:lnTo>
                      <a:lnTo>
                        <a:pt x="0" y="0"/>
                      </a:lnTo>
                    </a:path>
                  </a:pathLst>
                </a:custGeom>
                <a:solidFill>
                  <a:schemeClr val="bg2">
                    <a:alpha val="50000"/>
                  </a:schemeClr>
                </a:solidFill>
                <a:ln w="9525" cap="rnd">
                  <a:noFill/>
                  <a:round/>
                  <a:headEnd/>
                  <a:tailEnd/>
                </a:ln>
                <a:effectLst/>
              </p:spPr>
              <p:txBody>
                <a:bodyPr/>
                <a:lstStyle/>
                <a:p>
                  <a:endParaRPr lang="en-US"/>
                </a:p>
              </p:txBody>
            </p:sp>
            <p:sp>
              <p:nvSpPr>
                <p:cNvPr id="2075" name="Freeform 27"/>
                <p:cNvSpPr>
                  <a:spLocks/>
                </p:cNvSpPr>
                <p:nvPr/>
              </p:nvSpPr>
              <p:spPr bwMode="auto">
                <a:xfrm>
                  <a:off x="5228" y="687"/>
                  <a:ext cx="156" cy="117"/>
                </a:xfrm>
                <a:custGeom>
                  <a:avLst/>
                  <a:gdLst/>
                  <a:ahLst/>
                  <a:cxnLst>
                    <a:cxn ang="0">
                      <a:pos x="83" y="0"/>
                    </a:cxn>
                    <a:cxn ang="0">
                      <a:pos x="134" y="19"/>
                    </a:cxn>
                    <a:cxn ang="0">
                      <a:pos x="152" y="45"/>
                    </a:cxn>
                    <a:cxn ang="0">
                      <a:pos x="155" y="70"/>
                    </a:cxn>
                    <a:cxn ang="0">
                      <a:pos x="155" y="83"/>
                    </a:cxn>
                    <a:cxn ang="0">
                      <a:pos x="146" y="99"/>
                    </a:cxn>
                    <a:cxn ang="0">
                      <a:pos x="126" y="107"/>
                    </a:cxn>
                    <a:cxn ang="0">
                      <a:pos x="105" y="113"/>
                    </a:cxn>
                    <a:cxn ang="0">
                      <a:pos x="86" y="116"/>
                    </a:cxn>
                    <a:cxn ang="0">
                      <a:pos x="69" y="116"/>
                    </a:cxn>
                    <a:cxn ang="0">
                      <a:pos x="41" y="111"/>
                    </a:cxn>
                    <a:cxn ang="0">
                      <a:pos x="21" y="106"/>
                    </a:cxn>
                    <a:cxn ang="0">
                      <a:pos x="9" y="98"/>
                    </a:cxn>
                    <a:cxn ang="0">
                      <a:pos x="2" y="89"/>
                    </a:cxn>
                    <a:cxn ang="0">
                      <a:pos x="0" y="78"/>
                    </a:cxn>
                    <a:cxn ang="0">
                      <a:pos x="2" y="60"/>
                    </a:cxn>
                    <a:cxn ang="0">
                      <a:pos x="9" y="11"/>
                    </a:cxn>
                    <a:cxn ang="0">
                      <a:pos x="83" y="0"/>
                    </a:cxn>
                  </a:cxnLst>
                  <a:rect l="0" t="0" r="r" b="b"/>
                  <a:pathLst>
                    <a:path w="156" h="117">
                      <a:moveTo>
                        <a:pt x="83" y="0"/>
                      </a:moveTo>
                      <a:lnTo>
                        <a:pt x="134" y="19"/>
                      </a:lnTo>
                      <a:lnTo>
                        <a:pt x="152" y="45"/>
                      </a:lnTo>
                      <a:lnTo>
                        <a:pt x="155" y="70"/>
                      </a:lnTo>
                      <a:lnTo>
                        <a:pt x="155" y="83"/>
                      </a:lnTo>
                      <a:lnTo>
                        <a:pt x="146" y="99"/>
                      </a:lnTo>
                      <a:lnTo>
                        <a:pt x="126" y="107"/>
                      </a:lnTo>
                      <a:lnTo>
                        <a:pt x="105" y="113"/>
                      </a:lnTo>
                      <a:lnTo>
                        <a:pt x="86" y="116"/>
                      </a:lnTo>
                      <a:lnTo>
                        <a:pt x="69" y="116"/>
                      </a:lnTo>
                      <a:lnTo>
                        <a:pt x="41" y="111"/>
                      </a:lnTo>
                      <a:lnTo>
                        <a:pt x="21" y="106"/>
                      </a:lnTo>
                      <a:lnTo>
                        <a:pt x="9" y="98"/>
                      </a:lnTo>
                      <a:lnTo>
                        <a:pt x="2" y="89"/>
                      </a:lnTo>
                      <a:lnTo>
                        <a:pt x="0" y="78"/>
                      </a:lnTo>
                      <a:lnTo>
                        <a:pt x="2" y="60"/>
                      </a:lnTo>
                      <a:lnTo>
                        <a:pt x="9" y="11"/>
                      </a:lnTo>
                      <a:lnTo>
                        <a:pt x="83" y="0"/>
                      </a:lnTo>
                    </a:path>
                  </a:pathLst>
                </a:custGeom>
                <a:solidFill>
                  <a:schemeClr val="bg2">
                    <a:alpha val="50000"/>
                  </a:schemeClr>
                </a:solidFill>
                <a:ln w="9525" cap="rnd">
                  <a:noFill/>
                  <a:round/>
                  <a:headEnd/>
                  <a:tailEnd/>
                </a:ln>
                <a:effectLst/>
              </p:spPr>
              <p:txBody>
                <a:bodyPr/>
                <a:lstStyle/>
                <a:p>
                  <a:endParaRPr lang="en-US"/>
                </a:p>
              </p:txBody>
            </p:sp>
            <p:sp>
              <p:nvSpPr>
                <p:cNvPr id="2076" name="Freeform 28"/>
                <p:cNvSpPr>
                  <a:spLocks/>
                </p:cNvSpPr>
                <p:nvPr/>
              </p:nvSpPr>
              <p:spPr bwMode="auto">
                <a:xfrm>
                  <a:off x="5224" y="699"/>
                  <a:ext cx="88" cy="75"/>
                </a:xfrm>
                <a:custGeom>
                  <a:avLst/>
                  <a:gdLst/>
                  <a:ahLst/>
                  <a:cxnLst>
                    <a:cxn ang="0">
                      <a:pos x="0" y="69"/>
                    </a:cxn>
                    <a:cxn ang="0">
                      <a:pos x="11" y="0"/>
                    </a:cxn>
                    <a:cxn ang="0">
                      <a:pos x="54" y="5"/>
                    </a:cxn>
                    <a:cxn ang="0">
                      <a:pos x="87" y="9"/>
                    </a:cxn>
                    <a:cxn ang="0">
                      <a:pos x="78" y="74"/>
                    </a:cxn>
                    <a:cxn ang="0">
                      <a:pos x="75" y="59"/>
                    </a:cxn>
                    <a:cxn ang="0">
                      <a:pos x="65" y="48"/>
                    </a:cxn>
                    <a:cxn ang="0">
                      <a:pos x="47" y="44"/>
                    </a:cxn>
                    <a:cxn ang="0">
                      <a:pos x="27" y="45"/>
                    </a:cxn>
                    <a:cxn ang="0">
                      <a:pos x="11" y="52"/>
                    </a:cxn>
                    <a:cxn ang="0">
                      <a:pos x="0" y="69"/>
                    </a:cxn>
                  </a:cxnLst>
                  <a:rect l="0" t="0" r="r" b="b"/>
                  <a:pathLst>
                    <a:path w="88" h="75">
                      <a:moveTo>
                        <a:pt x="0" y="69"/>
                      </a:moveTo>
                      <a:lnTo>
                        <a:pt x="11" y="0"/>
                      </a:lnTo>
                      <a:lnTo>
                        <a:pt x="54" y="5"/>
                      </a:lnTo>
                      <a:lnTo>
                        <a:pt x="87" y="9"/>
                      </a:lnTo>
                      <a:lnTo>
                        <a:pt x="78" y="74"/>
                      </a:lnTo>
                      <a:lnTo>
                        <a:pt x="75" y="59"/>
                      </a:lnTo>
                      <a:lnTo>
                        <a:pt x="65" y="48"/>
                      </a:lnTo>
                      <a:lnTo>
                        <a:pt x="47" y="44"/>
                      </a:lnTo>
                      <a:lnTo>
                        <a:pt x="27" y="45"/>
                      </a:lnTo>
                      <a:lnTo>
                        <a:pt x="11" y="52"/>
                      </a:lnTo>
                      <a:lnTo>
                        <a:pt x="0" y="69"/>
                      </a:lnTo>
                    </a:path>
                  </a:pathLst>
                </a:custGeom>
                <a:solidFill>
                  <a:schemeClr val="bg2">
                    <a:alpha val="50000"/>
                  </a:schemeClr>
                </a:solidFill>
                <a:ln w="9525" cap="rnd">
                  <a:noFill/>
                  <a:round/>
                  <a:headEnd/>
                  <a:tailEnd/>
                </a:ln>
                <a:effectLst/>
              </p:spPr>
              <p:txBody>
                <a:bodyPr/>
                <a:lstStyle/>
                <a:p>
                  <a:endParaRPr lang="en-US"/>
                </a:p>
              </p:txBody>
            </p:sp>
            <p:sp>
              <p:nvSpPr>
                <p:cNvPr id="2077" name="Freeform 29"/>
                <p:cNvSpPr>
                  <a:spLocks/>
                </p:cNvSpPr>
                <p:nvPr/>
              </p:nvSpPr>
              <p:spPr bwMode="auto">
                <a:xfrm>
                  <a:off x="5101" y="479"/>
                  <a:ext cx="319" cy="286"/>
                </a:xfrm>
                <a:custGeom>
                  <a:avLst/>
                  <a:gdLst/>
                  <a:ahLst/>
                  <a:cxnLst>
                    <a:cxn ang="0">
                      <a:pos x="1" y="275"/>
                    </a:cxn>
                    <a:cxn ang="0">
                      <a:pos x="3" y="254"/>
                    </a:cxn>
                    <a:cxn ang="0">
                      <a:pos x="12" y="235"/>
                    </a:cxn>
                    <a:cxn ang="0">
                      <a:pos x="19" y="219"/>
                    </a:cxn>
                    <a:cxn ang="0">
                      <a:pos x="24" y="194"/>
                    </a:cxn>
                    <a:cxn ang="0">
                      <a:pos x="30" y="161"/>
                    </a:cxn>
                    <a:cxn ang="0">
                      <a:pos x="34" y="126"/>
                    </a:cxn>
                    <a:cxn ang="0">
                      <a:pos x="37" y="94"/>
                    </a:cxn>
                    <a:cxn ang="0">
                      <a:pos x="39" y="67"/>
                    </a:cxn>
                    <a:cxn ang="0">
                      <a:pos x="40" y="43"/>
                    </a:cxn>
                    <a:cxn ang="0">
                      <a:pos x="48" y="29"/>
                    </a:cxn>
                    <a:cxn ang="0">
                      <a:pos x="63" y="16"/>
                    </a:cxn>
                    <a:cxn ang="0">
                      <a:pos x="78" y="9"/>
                    </a:cxn>
                    <a:cxn ang="0">
                      <a:pos x="102" y="2"/>
                    </a:cxn>
                    <a:cxn ang="0">
                      <a:pos x="129" y="0"/>
                    </a:cxn>
                    <a:cxn ang="0">
                      <a:pos x="171" y="0"/>
                    </a:cxn>
                    <a:cxn ang="0">
                      <a:pos x="208" y="2"/>
                    </a:cxn>
                    <a:cxn ang="0">
                      <a:pos x="244" y="9"/>
                    </a:cxn>
                    <a:cxn ang="0">
                      <a:pos x="277" y="21"/>
                    </a:cxn>
                    <a:cxn ang="0">
                      <a:pos x="298" y="35"/>
                    </a:cxn>
                    <a:cxn ang="0">
                      <a:pos x="310" y="47"/>
                    </a:cxn>
                    <a:cxn ang="0">
                      <a:pos x="318" y="61"/>
                    </a:cxn>
                    <a:cxn ang="0">
                      <a:pos x="316" y="75"/>
                    </a:cxn>
                    <a:cxn ang="0">
                      <a:pos x="313" y="89"/>
                    </a:cxn>
                    <a:cxn ang="0">
                      <a:pos x="303" y="104"/>
                    </a:cxn>
                    <a:cxn ang="0">
                      <a:pos x="295" y="123"/>
                    </a:cxn>
                    <a:cxn ang="0">
                      <a:pos x="291" y="149"/>
                    </a:cxn>
                    <a:cxn ang="0">
                      <a:pos x="288" y="176"/>
                    </a:cxn>
                    <a:cxn ang="0">
                      <a:pos x="283" y="200"/>
                    </a:cxn>
                    <a:cxn ang="0">
                      <a:pos x="282" y="235"/>
                    </a:cxn>
                    <a:cxn ang="0">
                      <a:pos x="280" y="265"/>
                    </a:cxn>
                    <a:cxn ang="0">
                      <a:pos x="280" y="285"/>
                    </a:cxn>
                    <a:cxn ang="0">
                      <a:pos x="270" y="260"/>
                    </a:cxn>
                    <a:cxn ang="0">
                      <a:pos x="250" y="248"/>
                    </a:cxn>
                    <a:cxn ang="0">
                      <a:pos x="232" y="241"/>
                    </a:cxn>
                    <a:cxn ang="0">
                      <a:pos x="210" y="236"/>
                    </a:cxn>
                    <a:cxn ang="0">
                      <a:pos x="175" y="229"/>
                    </a:cxn>
                    <a:cxn ang="0">
                      <a:pos x="141" y="228"/>
                    </a:cxn>
                    <a:cxn ang="0">
                      <a:pos x="121" y="228"/>
                    </a:cxn>
                    <a:cxn ang="0">
                      <a:pos x="90" y="230"/>
                    </a:cxn>
                    <a:cxn ang="0">
                      <a:pos x="54" y="237"/>
                    </a:cxn>
                    <a:cxn ang="0">
                      <a:pos x="31" y="246"/>
                    </a:cxn>
                    <a:cxn ang="0">
                      <a:pos x="16" y="255"/>
                    </a:cxn>
                    <a:cxn ang="0">
                      <a:pos x="0" y="268"/>
                    </a:cxn>
                  </a:cxnLst>
                  <a:rect l="0" t="0" r="r" b="b"/>
                  <a:pathLst>
                    <a:path w="319" h="286">
                      <a:moveTo>
                        <a:pt x="1" y="275"/>
                      </a:moveTo>
                      <a:lnTo>
                        <a:pt x="3" y="254"/>
                      </a:lnTo>
                      <a:lnTo>
                        <a:pt x="12" y="235"/>
                      </a:lnTo>
                      <a:lnTo>
                        <a:pt x="19" y="219"/>
                      </a:lnTo>
                      <a:lnTo>
                        <a:pt x="24" y="194"/>
                      </a:lnTo>
                      <a:lnTo>
                        <a:pt x="30" y="161"/>
                      </a:lnTo>
                      <a:lnTo>
                        <a:pt x="34" y="126"/>
                      </a:lnTo>
                      <a:lnTo>
                        <a:pt x="37" y="94"/>
                      </a:lnTo>
                      <a:lnTo>
                        <a:pt x="39" y="67"/>
                      </a:lnTo>
                      <a:lnTo>
                        <a:pt x="40" y="43"/>
                      </a:lnTo>
                      <a:lnTo>
                        <a:pt x="48" y="29"/>
                      </a:lnTo>
                      <a:lnTo>
                        <a:pt x="63" y="16"/>
                      </a:lnTo>
                      <a:lnTo>
                        <a:pt x="78" y="9"/>
                      </a:lnTo>
                      <a:lnTo>
                        <a:pt x="102" y="2"/>
                      </a:lnTo>
                      <a:lnTo>
                        <a:pt x="129" y="0"/>
                      </a:lnTo>
                      <a:lnTo>
                        <a:pt x="171" y="0"/>
                      </a:lnTo>
                      <a:lnTo>
                        <a:pt x="208" y="2"/>
                      </a:lnTo>
                      <a:lnTo>
                        <a:pt x="244" y="9"/>
                      </a:lnTo>
                      <a:lnTo>
                        <a:pt x="277" y="21"/>
                      </a:lnTo>
                      <a:lnTo>
                        <a:pt x="298" y="35"/>
                      </a:lnTo>
                      <a:lnTo>
                        <a:pt x="310" y="47"/>
                      </a:lnTo>
                      <a:lnTo>
                        <a:pt x="318" y="61"/>
                      </a:lnTo>
                      <a:lnTo>
                        <a:pt x="316" y="75"/>
                      </a:lnTo>
                      <a:lnTo>
                        <a:pt x="313" y="89"/>
                      </a:lnTo>
                      <a:lnTo>
                        <a:pt x="303" y="104"/>
                      </a:lnTo>
                      <a:lnTo>
                        <a:pt x="295" y="123"/>
                      </a:lnTo>
                      <a:lnTo>
                        <a:pt x="291" y="149"/>
                      </a:lnTo>
                      <a:lnTo>
                        <a:pt x="288" y="176"/>
                      </a:lnTo>
                      <a:lnTo>
                        <a:pt x="283" y="200"/>
                      </a:lnTo>
                      <a:lnTo>
                        <a:pt x="282" y="235"/>
                      </a:lnTo>
                      <a:lnTo>
                        <a:pt x="280" y="265"/>
                      </a:lnTo>
                      <a:lnTo>
                        <a:pt x="280" y="285"/>
                      </a:lnTo>
                      <a:lnTo>
                        <a:pt x="270" y="260"/>
                      </a:lnTo>
                      <a:lnTo>
                        <a:pt x="250" y="248"/>
                      </a:lnTo>
                      <a:lnTo>
                        <a:pt x="232" y="241"/>
                      </a:lnTo>
                      <a:lnTo>
                        <a:pt x="210" y="236"/>
                      </a:lnTo>
                      <a:lnTo>
                        <a:pt x="175" y="229"/>
                      </a:lnTo>
                      <a:lnTo>
                        <a:pt x="141" y="228"/>
                      </a:lnTo>
                      <a:lnTo>
                        <a:pt x="121" y="228"/>
                      </a:lnTo>
                      <a:lnTo>
                        <a:pt x="90" y="230"/>
                      </a:lnTo>
                      <a:lnTo>
                        <a:pt x="54" y="237"/>
                      </a:lnTo>
                      <a:lnTo>
                        <a:pt x="31" y="246"/>
                      </a:lnTo>
                      <a:lnTo>
                        <a:pt x="16" y="255"/>
                      </a:lnTo>
                      <a:lnTo>
                        <a:pt x="0" y="268"/>
                      </a:lnTo>
                    </a:path>
                  </a:pathLst>
                </a:custGeom>
                <a:solidFill>
                  <a:schemeClr val="bg2">
                    <a:alpha val="50000"/>
                  </a:schemeClr>
                </a:solidFill>
                <a:ln w="9525" cap="rnd">
                  <a:noFill/>
                  <a:round/>
                  <a:headEnd type="none" w="sm" len="sm"/>
                  <a:tailEnd type="none" w="sm" len="sm"/>
                </a:ln>
                <a:effectLst/>
              </p:spPr>
              <p:txBody>
                <a:bodyPr/>
                <a:lstStyle/>
                <a:p>
                  <a:endParaRPr lang="en-US"/>
                </a:p>
              </p:txBody>
            </p:sp>
            <p:sp>
              <p:nvSpPr>
                <p:cNvPr id="2078" name="Freeform 30"/>
                <p:cNvSpPr>
                  <a:spLocks/>
                </p:cNvSpPr>
                <p:nvPr/>
              </p:nvSpPr>
              <p:spPr bwMode="auto">
                <a:xfrm>
                  <a:off x="4371" y="119"/>
                  <a:ext cx="832" cy="420"/>
                </a:xfrm>
                <a:custGeom>
                  <a:avLst/>
                  <a:gdLst/>
                  <a:ahLst/>
                  <a:cxnLst>
                    <a:cxn ang="0">
                      <a:pos x="0" y="0"/>
                    </a:cxn>
                    <a:cxn ang="0">
                      <a:pos x="0" y="356"/>
                    </a:cxn>
                    <a:cxn ang="0">
                      <a:pos x="84" y="374"/>
                    </a:cxn>
                    <a:cxn ang="0">
                      <a:pos x="153" y="393"/>
                    </a:cxn>
                    <a:cxn ang="0">
                      <a:pos x="210" y="404"/>
                    </a:cxn>
                    <a:cxn ang="0">
                      <a:pos x="258" y="410"/>
                    </a:cxn>
                    <a:cxn ang="0">
                      <a:pos x="312" y="416"/>
                    </a:cxn>
                    <a:cxn ang="0">
                      <a:pos x="402" y="419"/>
                    </a:cxn>
                    <a:cxn ang="0">
                      <a:pos x="485" y="412"/>
                    </a:cxn>
                    <a:cxn ang="0">
                      <a:pos x="570" y="399"/>
                    </a:cxn>
                    <a:cxn ang="0">
                      <a:pos x="652" y="377"/>
                    </a:cxn>
                    <a:cxn ang="0">
                      <a:pos x="724" y="347"/>
                    </a:cxn>
                    <a:cxn ang="0">
                      <a:pos x="784" y="306"/>
                    </a:cxn>
                    <a:cxn ang="0">
                      <a:pos x="829" y="291"/>
                    </a:cxn>
                    <a:cxn ang="0">
                      <a:pos x="831" y="2"/>
                    </a:cxn>
                    <a:cxn ang="0">
                      <a:pos x="786" y="9"/>
                    </a:cxn>
                    <a:cxn ang="0">
                      <a:pos x="726" y="29"/>
                    </a:cxn>
                    <a:cxn ang="0">
                      <a:pos x="654" y="55"/>
                    </a:cxn>
                    <a:cxn ang="0">
                      <a:pos x="585" y="70"/>
                    </a:cxn>
                    <a:cxn ang="0">
                      <a:pos x="515" y="78"/>
                    </a:cxn>
                    <a:cxn ang="0">
                      <a:pos x="468" y="82"/>
                    </a:cxn>
                    <a:cxn ang="0">
                      <a:pos x="428" y="84"/>
                    </a:cxn>
                    <a:cxn ang="0">
                      <a:pos x="358" y="84"/>
                    </a:cxn>
                    <a:cxn ang="0">
                      <a:pos x="314" y="81"/>
                    </a:cxn>
                    <a:cxn ang="0">
                      <a:pos x="274" y="76"/>
                    </a:cxn>
                    <a:cxn ang="0">
                      <a:pos x="229" y="73"/>
                    </a:cxn>
                    <a:cxn ang="0">
                      <a:pos x="190" y="66"/>
                    </a:cxn>
                    <a:cxn ang="0">
                      <a:pos x="140" y="57"/>
                    </a:cxn>
                    <a:cxn ang="0">
                      <a:pos x="96" y="44"/>
                    </a:cxn>
                    <a:cxn ang="0">
                      <a:pos x="49" y="24"/>
                    </a:cxn>
                    <a:cxn ang="0">
                      <a:pos x="0" y="0"/>
                    </a:cxn>
                  </a:cxnLst>
                  <a:rect l="0" t="0" r="r" b="b"/>
                  <a:pathLst>
                    <a:path w="832" h="420">
                      <a:moveTo>
                        <a:pt x="0" y="0"/>
                      </a:moveTo>
                      <a:lnTo>
                        <a:pt x="0" y="356"/>
                      </a:lnTo>
                      <a:lnTo>
                        <a:pt x="84" y="374"/>
                      </a:lnTo>
                      <a:lnTo>
                        <a:pt x="153" y="393"/>
                      </a:lnTo>
                      <a:lnTo>
                        <a:pt x="210" y="404"/>
                      </a:lnTo>
                      <a:lnTo>
                        <a:pt x="258" y="410"/>
                      </a:lnTo>
                      <a:lnTo>
                        <a:pt x="312" y="416"/>
                      </a:lnTo>
                      <a:lnTo>
                        <a:pt x="402" y="419"/>
                      </a:lnTo>
                      <a:lnTo>
                        <a:pt x="485" y="412"/>
                      </a:lnTo>
                      <a:lnTo>
                        <a:pt x="570" y="399"/>
                      </a:lnTo>
                      <a:lnTo>
                        <a:pt x="652" y="377"/>
                      </a:lnTo>
                      <a:lnTo>
                        <a:pt x="724" y="347"/>
                      </a:lnTo>
                      <a:lnTo>
                        <a:pt x="784" y="306"/>
                      </a:lnTo>
                      <a:lnTo>
                        <a:pt x="829" y="291"/>
                      </a:lnTo>
                      <a:lnTo>
                        <a:pt x="831" y="2"/>
                      </a:lnTo>
                      <a:lnTo>
                        <a:pt x="786" y="9"/>
                      </a:lnTo>
                      <a:lnTo>
                        <a:pt x="726" y="29"/>
                      </a:lnTo>
                      <a:lnTo>
                        <a:pt x="654" y="55"/>
                      </a:lnTo>
                      <a:lnTo>
                        <a:pt x="585" y="70"/>
                      </a:lnTo>
                      <a:lnTo>
                        <a:pt x="515" y="78"/>
                      </a:lnTo>
                      <a:lnTo>
                        <a:pt x="468" y="82"/>
                      </a:lnTo>
                      <a:lnTo>
                        <a:pt x="428" y="84"/>
                      </a:lnTo>
                      <a:lnTo>
                        <a:pt x="358" y="84"/>
                      </a:lnTo>
                      <a:lnTo>
                        <a:pt x="314" y="81"/>
                      </a:lnTo>
                      <a:lnTo>
                        <a:pt x="274" y="76"/>
                      </a:lnTo>
                      <a:lnTo>
                        <a:pt x="229" y="73"/>
                      </a:lnTo>
                      <a:lnTo>
                        <a:pt x="190" y="66"/>
                      </a:lnTo>
                      <a:lnTo>
                        <a:pt x="140" y="57"/>
                      </a:lnTo>
                      <a:lnTo>
                        <a:pt x="96" y="44"/>
                      </a:lnTo>
                      <a:lnTo>
                        <a:pt x="49" y="24"/>
                      </a:lnTo>
                      <a:lnTo>
                        <a:pt x="0" y="0"/>
                      </a:lnTo>
                    </a:path>
                  </a:pathLst>
                </a:custGeom>
                <a:solidFill>
                  <a:schemeClr val="bg2">
                    <a:alpha val="50000"/>
                  </a:schemeClr>
                </a:solidFill>
                <a:ln w="9525" cap="rnd">
                  <a:noFill/>
                  <a:round/>
                  <a:headEnd/>
                  <a:tailEnd/>
                </a:ln>
                <a:effectLst/>
              </p:spPr>
              <p:txBody>
                <a:bodyPr/>
                <a:lstStyle/>
                <a:p>
                  <a:endParaRPr lang="en-US"/>
                </a:p>
              </p:txBody>
            </p:sp>
          </p:grpSp>
          <p:sp>
            <p:nvSpPr>
              <p:cNvPr id="2079" name="Freeform 31"/>
              <p:cNvSpPr>
                <a:spLocks/>
              </p:cNvSpPr>
              <p:nvPr/>
            </p:nvSpPr>
            <p:spPr bwMode="auto">
              <a:xfrm>
                <a:off x="5217" y="774"/>
                <a:ext cx="156" cy="118"/>
              </a:xfrm>
              <a:custGeom>
                <a:avLst/>
                <a:gdLst/>
                <a:ahLst/>
                <a:cxnLst>
                  <a:cxn ang="0">
                    <a:pos x="83" y="0"/>
                  </a:cxn>
                  <a:cxn ang="0">
                    <a:pos x="134" y="19"/>
                  </a:cxn>
                  <a:cxn ang="0">
                    <a:pos x="152" y="46"/>
                  </a:cxn>
                  <a:cxn ang="0">
                    <a:pos x="155" y="70"/>
                  </a:cxn>
                  <a:cxn ang="0">
                    <a:pos x="155" y="84"/>
                  </a:cxn>
                  <a:cxn ang="0">
                    <a:pos x="146" y="100"/>
                  </a:cxn>
                  <a:cxn ang="0">
                    <a:pos x="126" y="108"/>
                  </a:cxn>
                  <a:cxn ang="0">
                    <a:pos x="105" y="114"/>
                  </a:cxn>
                  <a:cxn ang="0">
                    <a:pos x="86" y="117"/>
                  </a:cxn>
                  <a:cxn ang="0">
                    <a:pos x="69" y="117"/>
                  </a:cxn>
                  <a:cxn ang="0">
                    <a:pos x="41" y="112"/>
                  </a:cxn>
                  <a:cxn ang="0">
                    <a:pos x="21" y="107"/>
                  </a:cxn>
                  <a:cxn ang="0">
                    <a:pos x="9" y="98"/>
                  </a:cxn>
                  <a:cxn ang="0">
                    <a:pos x="2" y="90"/>
                  </a:cxn>
                  <a:cxn ang="0">
                    <a:pos x="0" y="78"/>
                  </a:cxn>
                  <a:cxn ang="0">
                    <a:pos x="2" y="60"/>
                  </a:cxn>
                  <a:cxn ang="0">
                    <a:pos x="9" y="11"/>
                  </a:cxn>
                  <a:cxn ang="0">
                    <a:pos x="83" y="0"/>
                  </a:cxn>
                </a:cxnLst>
                <a:rect l="0" t="0" r="r" b="b"/>
                <a:pathLst>
                  <a:path w="156" h="118">
                    <a:moveTo>
                      <a:pt x="83" y="0"/>
                    </a:moveTo>
                    <a:lnTo>
                      <a:pt x="134" y="19"/>
                    </a:lnTo>
                    <a:lnTo>
                      <a:pt x="152" y="46"/>
                    </a:lnTo>
                    <a:lnTo>
                      <a:pt x="155" y="70"/>
                    </a:lnTo>
                    <a:lnTo>
                      <a:pt x="155" y="84"/>
                    </a:lnTo>
                    <a:lnTo>
                      <a:pt x="146" y="100"/>
                    </a:lnTo>
                    <a:lnTo>
                      <a:pt x="126" y="108"/>
                    </a:lnTo>
                    <a:lnTo>
                      <a:pt x="105" y="114"/>
                    </a:lnTo>
                    <a:lnTo>
                      <a:pt x="86" y="117"/>
                    </a:lnTo>
                    <a:lnTo>
                      <a:pt x="69" y="117"/>
                    </a:lnTo>
                    <a:lnTo>
                      <a:pt x="41" y="112"/>
                    </a:lnTo>
                    <a:lnTo>
                      <a:pt x="21" y="107"/>
                    </a:lnTo>
                    <a:lnTo>
                      <a:pt x="9" y="98"/>
                    </a:lnTo>
                    <a:lnTo>
                      <a:pt x="2" y="90"/>
                    </a:lnTo>
                    <a:lnTo>
                      <a:pt x="0" y="78"/>
                    </a:lnTo>
                    <a:lnTo>
                      <a:pt x="2" y="60"/>
                    </a:lnTo>
                    <a:lnTo>
                      <a:pt x="9" y="11"/>
                    </a:lnTo>
                    <a:lnTo>
                      <a:pt x="83" y="0"/>
                    </a:lnTo>
                  </a:path>
                </a:pathLst>
              </a:custGeom>
              <a:solidFill>
                <a:schemeClr val="bg2">
                  <a:alpha val="50000"/>
                </a:schemeClr>
              </a:solidFill>
              <a:ln w="9525" cap="rnd">
                <a:noFill/>
                <a:round/>
                <a:headEnd/>
                <a:tailEnd/>
              </a:ln>
              <a:effectLst/>
            </p:spPr>
            <p:txBody>
              <a:bodyPr/>
              <a:lstStyle/>
              <a:p>
                <a:endParaRPr lang="en-US"/>
              </a:p>
            </p:txBody>
          </p:sp>
          <p:sp>
            <p:nvSpPr>
              <p:cNvPr id="2080" name="Freeform 32"/>
              <p:cNvSpPr>
                <a:spLocks/>
              </p:cNvSpPr>
              <p:nvPr/>
            </p:nvSpPr>
            <p:spPr bwMode="auto">
              <a:xfrm>
                <a:off x="5213" y="787"/>
                <a:ext cx="88" cy="74"/>
              </a:xfrm>
              <a:custGeom>
                <a:avLst/>
                <a:gdLst/>
                <a:ahLst/>
                <a:cxnLst>
                  <a:cxn ang="0">
                    <a:pos x="0" y="68"/>
                  </a:cxn>
                  <a:cxn ang="0">
                    <a:pos x="11" y="0"/>
                  </a:cxn>
                  <a:cxn ang="0">
                    <a:pos x="54" y="5"/>
                  </a:cxn>
                  <a:cxn ang="0">
                    <a:pos x="87" y="9"/>
                  </a:cxn>
                  <a:cxn ang="0">
                    <a:pos x="78" y="73"/>
                  </a:cxn>
                  <a:cxn ang="0">
                    <a:pos x="75" y="58"/>
                  </a:cxn>
                  <a:cxn ang="0">
                    <a:pos x="65" y="47"/>
                  </a:cxn>
                  <a:cxn ang="0">
                    <a:pos x="47" y="44"/>
                  </a:cxn>
                  <a:cxn ang="0">
                    <a:pos x="27" y="45"/>
                  </a:cxn>
                  <a:cxn ang="0">
                    <a:pos x="11" y="52"/>
                  </a:cxn>
                  <a:cxn ang="0">
                    <a:pos x="0" y="68"/>
                  </a:cxn>
                </a:cxnLst>
                <a:rect l="0" t="0" r="r" b="b"/>
                <a:pathLst>
                  <a:path w="88" h="74">
                    <a:moveTo>
                      <a:pt x="0" y="68"/>
                    </a:moveTo>
                    <a:lnTo>
                      <a:pt x="11" y="0"/>
                    </a:lnTo>
                    <a:lnTo>
                      <a:pt x="54" y="5"/>
                    </a:lnTo>
                    <a:lnTo>
                      <a:pt x="87" y="9"/>
                    </a:lnTo>
                    <a:lnTo>
                      <a:pt x="78" y="73"/>
                    </a:lnTo>
                    <a:lnTo>
                      <a:pt x="75" y="58"/>
                    </a:lnTo>
                    <a:lnTo>
                      <a:pt x="65" y="47"/>
                    </a:lnTo>
                    <a:lnTo>
                      <a:pt x="47" y="44"/>
                    </a:lnTo>
                    <a:lnTo>
                      <a:pt x="27" y="45"/>
                    </a:lnTo>
                    <a:lnTo>
                      <a:pt x="11" y="52"/>
                    </a:lnTo>
                    <a:lnTo>
                      <a:pt x="0" y="68"/>
                    </a:lnTo>
                  </a:path>
                </a:pathLst>
              </a:custGeom>
              <a:solidFill>
                <a:schemeClr val="bg2">
                  <a:alpha val="50000"/>
                </a:schemeClr>
              </a:solidFill>
              <a:ln w="9525" cap="rnd">
                <a:noFill/>
                <a:round/>
                <a:headEnd/>
                <a:tailEnd/>
              </a:ln>
              <a:effectLst/>
            </p:spPr>
            <p:txBody>
              <a:bodyPr/>
              <a:lstStyle/>
              <a:p>
                <a:endParaRPr lang="en-US"/>
              </a:p>
            </p:txBody>
          </p:sp>
          <p:sp>
            <p:nvSpPr>
              <p:cNvPr id="2081" name="Freeform 33"/>
              <p:cNvSpPr>
                <a:spLocks/>
              </p:cNvSpPr>
              <p:nvPr/>
            </p:nvSpPr>
            <p:spPr bwMode="auto">
              <a:xfrm>
                <a:off x="423" y="765"/>
                <a:ext cx="156" cy="118"/>
              </a:xfrm>
              <a:custGeom>
                <a:avLst/>
                <a:gdLst/>
                <a:ahLst/>
                <a:cxnLst>
                  <a:cxn ang="0">
                    <a:pos x="72" y="0"/>
                  </a:cxn>
                  <a:cxn ang="0">
                    <a:pos x="21" y="19"/>
                  </a:cxn>
                  <a:cxn ang="0">
                    <a:pos x="3" y="46"/>
                  </a:cxn>
                  <a:cxn ang="0">
                    <a:pos x="0" y="70"/>
                  </a:cxn>
                  <a:cxn ang="0">
                    <a:pos x="0" y="84"/>
                  </a:cxn>
                  <a:cxn ang="0">
                    <a:pos x="9" y="100"/>
                  </a:cxn>
                  <a:cxn ang="0">
                    <a:pos x="29" y="108"/>
                  </a:cxn>
                  <a:cxn ang="0">
                    <a:pos x="50" y="114"/>
                  </a:cxn>
                  <a:cxn ang="0">
                    <a:pos x="69" y="117"/>
                  </a:cxn>
                  <a:cxn ang="0">
                    <a:pos x="86" y="117"/>
                  </a:cxn>
                  <a:cxn ang="0">
                    <a:pos x="114" y="112"/>
                  </a:cxn>
                  <a:cxn ang="0">
                    <a:pos x="134" y="107"/>
                  </a:cxn>
                  <a:cxn ang="0">
                    <a:pos x="146" y="98"/>
                  </a:cxn>
                  <a:cxn ang="0">
                    <a:pos x="153" y="90"/>
                  </a:cxn>
                  <a:cxn ang="0">
                    <a:pos x="155" y="78"/>
                  </a:cxn>
                  <a:cxn ang="0">
                    <a:pos x="153" y="60"/>
                  </a:cxn>
                  <a:cxn ang="0">
                    <a:pos x="146" y="11"/>
                  </a:cxn>
                  <a:cxn ang="0">
                    <a:pos x="72" y="0"/>
                  </a:cxn>
                </a:cxnLst>
                <a:rect l="0" t="0" r="r" b="b"/>
                <a:pathLst>
                  <a:path w="156" h="118">
                    <a:moveTo>
                      <a:pt x="72" y="0"/>
                    </a:moveTo>
                    <a:lnTo>
                      <a:pt x="21" y="19"/>
                    </a:lnTo>
                    <a:lnTo>
                      <a:pt x="3" y="46"/>
                    </a:lnTo>
                    <a:lnTo>
                      <a:pt x="0" y="70"/>
                    </a:lnTo>
                    <a:lnTo>
                      <a:pt x="0" y="84"/>
                    </a:lnTo>
                    <a:lnTo>
                      <a:pt x="9" y="100"/>
                    </a:lnTo>
                    <a:lnTo>
                      <a:pt x="29" y="108"/>
                    </a:lnTo>
                    <a:lnTo>
                      <a:pt x="50" y="114"/>
                    </a:lnTo>
                    <a:lnTo>
                      <a:pt x="69" y="117"/>
                    </a:lnTo>
                    <a:lnTo>
                      <a:pt x="86" y="117"/>
                    </a:lnTo>
                    <a:lnTo>
                      <a:pt x="114" y="112"/>
                    </a:lnTo>
                    <a:lnTo>
                      <a:pt x="134" y="107"/>
                    </a:lnTo>
                    <a:lnTo>
                      <a:pt x="146" y="98"/>
                    </a:lnTo>
                    <a:lnTo>
                      <a:pt x="153" y="90"/>
                    </a:lnTo>
                    <a:lnTo>
                      <a:pt x="155" y="78"/>
                    </a:lnTo>
                    <a:lnTo>
                      <a:pt x="153" y="60"/>
                    </a:lnTo>
                    <a:lnTo>
                      <a:pt x="146" y="11"/>
                    </a:lnTo>
                    <a:lnTo>
                      <a:pt x="72" y="0"/>
                    </a:lnTo>
                  </a:path>
                </a:pathLst>
              </a:custGeom>
              <a:solidFill>
                <a:schemeClr val="bg2">
                  <a:alpha val="50000"/>
                </a:schemeClr>
              </a:solidFill>
              <a:ln w="9525" cap="rnd">
                <a:noFill/>
                <a:round/>
                <a:headEnd/>
                <a:tailEnd/>
              </a:ln>
              <a:effectLst/>
            </p:spPr>
            <p:txBody>
              <a:bodyPr/>
              <a:lstStyle/>
              <a:p>
                <a:endParaRPr lang="en-US"/>
              </a:p>
            </p:txBody>
          </p:sp>
          <p:sp>
            <p:nvSpPr>
              <p:cNvPr id="2082" name="Freeform 34"/>
              <p:cNvSpPr>
                <a:spLocks/>
              </p:cNvSpPr>
              <p:nvPr/>
            </p:nvSpPr>
            <p:spPr bwMode="auto">
              <a:xfrm>
                <a:off x="495" y="779"/>
                <a:ext cx="88" cy="74"/>
              </a:xfrm>
              <a:custGeom>
                <a:avLst/>
                <a:gdLst/>
                <a:ahLst/>
                <a:cxnLst>
                  <a:cxn ang="0">
                    <a:pos x="87" y="67"/>
                  </a:cxn>
                  <a:cxn ang="0">
                    <a:pos x="76" y="0"/>
                  </a:cxn>
                  <a:cxn ang="0">
                    <a:pos x="33" y="5"/>
                  </a:cxn>
                  <a:cxn ang="0">
                    <a:pos x="0" y="8"/>
                  </a:cxn>
                  <a:cxn ang="0">
                    <a:pos x="9" y="73"/>
                  </a:cxn>
                  <a:cxn ang="0">
                    <a:pos x="12" y="57"/>
                  </a:cxn>
                  <a:cxn ang="0">
                    <a:pos x="22" y="47"/>
                  </a:cxn>
                  <a:cxn ang="0">
                    <a:pos x="40" y="43"/>
                  </a:cxn>
                  <a:cxn ang="0">
                    <a:pos x="60" y="44"/>
                  </a:cxn>
                  <a:cxn ang="0">
                    <a:pos x="76" y="51"/>
                  </a:cxn>
                  <a:cxn ang="0">
                    <a:pos x="87" y="67"/>
                  </a:cxn>
                </a:cxnLst>
                <a:rect l="0" t="0" r="r" b="b"/>
                <a:pathLst>
                  <a:path w="88" h="74">
                    <a:moveTo>
                      <a:pt x="87" y="67"/>
                    </a:moveTo>
                    <a:lnTo>
                      <a:pt x="76" y="0"/>
                    </a:lnTo>
                    <a:lnTo>
                      <a:pt x="33" y="5"/>
                    </a:lnTo>
                    <a:lnTo>
                      <a:pt x="0" y="8"/>
                    </a:lnTo>
                    <a:lnTo>
                      <a:pt x="9" y="73"/>
                    </a:lnTo>
                    <a:lnTo>
                      <a:pt x="12" y="57"/>
                    </a:lnTo>
                    <a:lnTo>
                      <a:pt x="22" y="47"/>
                    </a:lnTo>
                    <a:lnTo>
                      <a:pt x="40" y="43"/>
                    </a:lnTo>
                    <a:lnTo>
                      <a:pt x="60" y="44"/>
                    </a:lnTo>
                    <a:lnTo>
                      <a:pt x="76" y="51"/>
                    </a:lnTo>
                    <a:lnTo>
                      <a:pt x="87" y="67"/>
                    </a:lnTo>
                  </a:path>
                </a:pathLst>
              </a:custGeom>
              <a:solidFill>
                <a:schemeClr val="bg2">
                  <a:alpha val="50000"/>
                </a:schemeClr>
              </a:solidFill>
              <a:ln w="9525" cap="rnd">
                <a:noFill/>
                <a:round/>
                <a:headEnd/>
                <a:tailEnd/>
              </a:ln>
              <a:effectLst/>
            </p:spPr>
            <p:txBody>
              <a:bodyPr/>
              <a:lstStyle/>
              <a:p>
                <a:endParaRPr lang="en-US"/>
              </a:p>
            </p:txBody>
          </p:sp>
          <p:sp>
            <p:nvSpPr>
              <p:cNvPr id="2083" name="Line 35"/>
              <p:cNvSpPr>
                <a:spLocks noChangeShapeType="1"/>
              </p:cNvSpPr>
              <p:nvPr/>
            </p:nvSpPr>
            <p:spPr bwMode="auto">
              <a:xfrm flipV="1">
                <a:off x="1968" y="350"/>
                <a:ext cx="192" cy="87"/>
              </a:xfrm>
              <a:prstGeom prst="line">
                <a:avLst/>
              </a:prstGeom>
              <a:noFill/>
              <a:ln w="12700">
                <a:solidFill>
                  <a:schemeClr val="hlink"/>
                </a:solidFill>
                <a:round/>
                <a:headEnd type="none" w="sm" len="sm"/>
                <a:tailEnd type="none" w="sm" len="sm"/>
              </a:ln>
              <a:effectLst/>
            </p:spPr>
            <p:txBody>
              <a:bodyPr wrap="none" anchor="ctr"/>
              <a:lstStyle/>
              <a:p>
                <a:endParaRPr lang="en-US"/>
              </a:p>
            </p:txBody>
          </p:sp>
          <p:sp>
            <p:nvSpPr>
              <p:cNvPr id="2084" name="Freeform 36"/>
              <p:cNvSpPr>
                <a:spLocks/>
              </p:cNvSpPr>
              <p:nvPr/>
            </p:nvSpPr>
            <p:spPr bwMode="auto">
              <a:xfrm>
                <a:off x="1356" y="63"/>
                <a:ext cx="2967" cy="457"/>
              </a:xfrm>
              <a:custGeom>
                <a:avLst/>
                <a:gdLst/>
                <a:ahLst/>
                <a:cxnLst>
                  <a:cxn ang="0">
                    <a:pos x="0" y="122"/>
                  </a:cxn>
                  <a:cxn ang="0">
                    <a:pos x="207" y="78"/>
                  </a:cxn>
                  <a:cxn ang="0">
                    <a:pos x="442" y="48"/>
                  </a:cxn>
                  <a:cxn ang="0">
                    <a:pos x="640" y="32"/>
                  </a:cxn>
                  <a:cxn ang="0">
                    <a:pos x="897" y="16"/>
                  </a:cxn>
                  <a:cxn ang="0">
                    <a:pos x="1215" y="2"/>
                  </a:cxn>
                  <a:cxn ang="0">
                    <a:pos x="1392" y="0"/>
                  </a:cxn>
                  <a:cxn ang="0">
                    <a:pos x="1710" y="0"/>
                  </a:cxn>
                  <a:cxn ang="0">
                    <a:pos x="1997" y="10"/>
                  </a:cxn>
                  <a:cxn ang="0">
                    <a:pos x="2258" y="21"/>
                  </a:cxn>
                  <a:cxn ang="0">
                    <a:pos x="2493" y="38"/>
                  </a:cxn>
                  <a:cxn ang="0">
                    <a:pos x="2674" y="54"/>
                  </a:cxn>
                  <a:cxn ang="0">
                    <a:pos x="2828" y="73"/>
                  </a:cxn>
                  <a:cxn ang="0">
                    <a:pos x="2966" y="92"/>
                  </a:cxn>
                  <a:cxn ang="0">
                    <a:pos x="2966" y="456"/>
                  </a:cxn>
                  <a:cxn ang="0">
                    <a:pos x="2833" y="434"/>
                  </a:cxn>
                  <a:cxn ang="0">
                    <a:pos x="2563" y="399"/>
                  </a:cxn>
                  <a:cxn ang="0">
                    <a:pos x="2382" y="382"/>
                  </a:cxn>
                  <a:cxn ang="0">
                    <a:pos x="2134" y="366"/>
                  </a:cxn>
                  <a:cxn ang="0">
                    <a:pos x="1944" y="358"/>
                  </a:cxn>
                  <a:cxn ang="0">
                    <a:pos x="1746" y="350"/>
                  </a:cxn>
                  <a:cxn ang="0">
                    <a:pos x="1529" y="350"/>
                  </a:cxn>
                  <a:cxn ang="0">
                    <a:pos x="1295" y="350"/>
                  </a:cxn>
                  <a:cxn ang="0">
                    <a:pos x="1047" y="355"/>
                  </a:cxn>
                  <a:cxn ang="0">
                    <a:pos x="853" y="363"/>
                  </a:cxn>
                  <a:cxn ang="0">
                    <a:pos x="654" y="374"/>
                  </a:cxn>
                  <a:cxn ang="0">
                    <a:pos x="468" y="388"/>
                  </a:cxn>
                  <a:cxn ang="0">
                    <a:pos x="296" y="404"/>
                  </a:cxn>
                  <a:cxn ang="0">
                    <a:pos x="150" y="423"/>
                  </a:cxn>
                  <a:cxn ang="0">
                    <a:pos x="13" y="445"/>
                  </a:cxn>
                  <a:cxn ang="0">
                    <a:pos x="0" y="122"/>
                  </a:cxn>
                </a:cxnLst>
                <a:rect l="0" t="0" r="r" b="b"/>
                <a:pathLst>
                  <a:path w="2967" h="457">
                    <a:moveTo>
                      <a:pt x="0" y="122"/>
                    </a:moveTo>
                    <a:lnTo>
                      <a:pt x="207" y="78"/>
                    </a:lnTo>
                    <a:lnTo>
                      <a:pt x="442" y="48"/>
                    </a:lnTo>
                    <a:lnTo>
                      <a:pt x="640" y="32"/>
                    </a:lnTo>
                    <a:lnTo>
                      <a:pt x="897" y="16"/>
                    </a:lnTo>
                    <a:lnTo>
                      <a:pt x="1215" y="2"/>
                    </a:lnTo>
                    <a:lnTo>
                      <a:pt x="1392" y="0"/>
                    </a:lnTo>
                    <a:lnTo>
                      <a:pt x="1710" y="0"/>
                    </a:lnTo>
                    <a:lnTo>
                      <a:pt x="1997" y="10"/>
                    </a:lnTo>
                    <a:lnTo>
                      <a:pt x="2258" y="21"/>
                    </a:lnTo>
                    <a:lnTo>
                      <a:pt x="2493" y="38"/>
                    </a:lnTo>
                    <a:lnTo>
                      <a:pt x="2674" y="54"/>
                    </a:lnTo>
                    <a:lnTo>
                      <a:pt x="2828" y="73"/>
                    </a:lnTo>
                    <a:lnTo>
                      <a:pt x="2966" y="92"/>
                    </a:lnTo>
                    <a:lnTo>
                      <a:pt x="2966" y="456"/>
                    </a:lnTo>
                    <a:lnTo>
                      <a:pt x="2833" y="434"/>
                    </a:lnTo>
                    <a:lnTo>
                      <a:pt x="2563" y="399"/>
                    </a:lnTo>
                    <a:lnTo>
                      <a:pt x="2382" y="382"/>
                    </a:lnTo>
                    <a:lnTo>
                      <a:pt x="2134" y="366"/>
                    </a:lnTo>
                    <a:lnTo>
                      <a:pt x="1944" y="358"/>
                    </a:lnTo>
                    <a:lnTo>
                      <a:pt x="1746" y="350"/>
                    </a:lnTo>
                    <a:lnTo>
                      <a:pt x="1529" y="350"/>
                    </a:lnTo>
                    <a:lnTo>
                      <a:pt x="1295" y="350"/>
                    </a:lnTo>
                    <a:lnTo>
                      <a:pt x="1047" y="355"/>
                    </a:lnTo>
                    <a:lnTo>
                      <a:pt x="853" y="363"/>
                    </a:lnTo>
                    <a:lnTo>
                      <a:pt x="654" y="374"/>
                    </a:lnTo>
                    <a:lnTo>
                      <a:pt x="468" y="388"/>
                    </a:lnTo>
                    <a:lnTo>
                      <a:pt x="296" y="404"/>
                    </a:lnTo>
                    <a:lnTo>
                      <a:pt x="150" y="423"/>
                    </a:lnTo>
                    <a:lnTo>
                      <a:pt x="13" y="445"/>
                    </a:lnTo>
                    <a:lnTo>
                      <a:pt x="0" y="122"/>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2085" name="Freeform 37"/>
              <p:cNvSpPr>
                <a:spLocks/>
              </p:cNvSpPr>
              <p:nvPr/>
            </p:nvSpPr>
            <p:spPr bwMode="auto">
              <a:xfrm>
                <a:off x="555" y="159"/>
                <a:ext cx="823" cy="431"/>
              </a:xfrm>
              <a:custGeom>
                <a:avLst/>
                <a:gdLst/>
                <a:ahLst/>
                <a:cxnLst>
                  <a:cxn ang="0">
                    <a:pos x="815" y="27"/>
                  </a:cxn>
                  <a:cxn ang="0">
                    <a:pos x="822" y="350"/>
                  </a:cxn>
                  <a:cxn ang="0">
                    <a:pos x="746" y="382"/>
                  </a:cxn>
                  <a:cxn ang="0">
                    <a:pos x="676" y="404"/>
                  </a:cxn>
                  <a:cxn ang="0">
                    <a:pos x="619" y="415"/>
                  </a:cxn>
                  <a:cxn ang="0">
                    <a:pos x="571" y="421"/>
                  </a:cxn>
                  <a:cxn ang="0">
                    <a:pos x="517" y="427"/>
                  </a:cxn>
                  <a:cxn ang="0">
                    <a:pos x="427" y="430"/>
                  </a:cxn>
                  <a:cxn ang="0">
                    <a:pos x="344" y="423"/>
                  </a:cxn>
                  <a:cxn ang="0">
                    <a:pos x="259" y="410"/>
                  </a:cxn>
                  <a:cxn ang="0">
                    <a:pos x="177" y="388"/>
                  </a:cxn>
                  <a:cxn ang="0">
                    <a:pos x="105" y="358"/>
                  </a:cxn>
                  <a:cxn ang="0">
                    <a:pos x="41" y="325"/>
                  </a:cxn>
                  <a:cxn ang="0">
                    <a:pos x="0" y="294"/>
                  </a:cxn>
                  <a:cxn ang="0">
                    <a:pos x="0" y="0"/>
                  </a:cxn>
                  <a:cxn ang="0">
                    <a:pos x="46" y="25"/>
                  </a:cxn>
                  <a:cxn ang="0">
                    <a:pos x="105" y="47"/>
                  </a:cxn>
                  <a:cxn ang="0">
                    <a:pos x="175" y="66"/>
                  </a:cxn>
                  <a:cxn ang="0">
                    <a:pos x="244" y="81"/>
                  </a:cxn>
                  <a:cxn ang="0">
                    <a:pos x="314" y="89"/>
                  </a:cxn>
                  <a:cxn ang="0">
                    <a:pos x="361" y="93"/>
                  </a:cxn>
                  <a:cxn ang="0">
                    <a:pos x="401" y="95"/>
                  </a:cxn>
                  <a:cxn ang="0">
                    <a:pos x="471" y="95"/>
                  </a:cxn>
                  <a:cxn ang="0">
                    <a:pos x="515" y="92"/>
                  </a:cxn>
                  <a:cxn ang="0">
                    <a:pos x="555" y="87"/>
                  </a:cxn>
                  <a:cxn ang="0">
                    <a:pos x="600" y="84"/>
                  </a:cxn>
                  <a:cxn ang="0">
                    <a:pos x="640" y="76"/>
                  </a:cxn>
                  <a:cxn ang="0">
                    <a:pos x="689" y="67"/>
                  </a:cxn>
                  <a:cxn ang="0">
                    <a:pos x="733" y="55"/>
                  </a:cxn>
                  <a:cxn ang="0">
                    <a:pos x="777" y="41"/>
                  </a:cxn>
                  <a:cxn ang="0">
                    <a:pos x="815" y="27"/>
                  </a:cxn>
                </a:cxnLst>
                <a:rect l="0" t="0" r="r" b="b"/>
                <a:pathLst>
                  <a:path w="823" h="431">
                    <a:moveTo>
                      <a:pt x="815" y="27"/>
                    </a:moveTo>
                    <a:lnTo>
                      <a:pt x="822" y="350"/>
                    </a:lnTo>
                    <a:lnTo>
                      <a:pt x="746" y="382"/>
                    </a:lnTo>
                    <a:lnTo>
                      <a:pt x="676" y="404"/>
                    </a:lnTo>
                    <a:lnTo>
                      <a:pt x="619" y="415"/>
                    </a:lnTo>
                    <a:lnTo>
                      <a:pt x="571" y="421"/>
                    </a:lnTo>
                    <a:lnTo>
                      <a:pt x="517" y="427"/>
                    </a:lnTo>
                    <a:lnTo>
                      <a:pt x="427" y="430"/>
                    </a:lnTo>
                    <a:lnTo>
                      <a:pt x="344" y="423"/>
                    </a:lnTo>
                    <a:lnTo>
                      <a:pt x="259" y="410"/>
                    </a:lnTo>
                    <a:lnTo>
                      <a:pt x="177" y="388"/>
                    </a:lnTo>
                    <a:lnTo>
                      <a:pt x="105" y="358"/>
                    </a:lnTo>
                    <a:lnTo>
                      <a:pt x="41" y="325"/>
                    </a:lnTo>
                    <a:lnTo>
                      <a:pt x="0" y="294"/>
                    </a:lnTo>
                    <a:lnTo>
                      <a:pt x="0" y="0"/>
                    </a:lnTo>
                    <a:lnTo>
                      <a:pt x="46" y="25"/>
                    </a:lnTo>
                    <a:lnTo>
                      <a:pt x="105" y="47"/>
                    </a:lnTo>
                    <a:lnTo>
                      <a:pt x="175" y="66"/>
                    </a:lnTo>
                    <a:lnTo>
                      <a:pt x="244" y="81"/>
                    </a:lnTo>
                    <a:lnTo>
                      <a:pt x="314" y="89"/>
                    </a:lnTo>
                    <a:lnTo>
                      <a:pt x="361" y="93"/>
                    </a:lnTo>
                    <a:lnTo>
                      <a:pt x="401" y="95"/>
                    </a:lnTo>
                    <a:lnTo>
                      <a:pt x="471" y="95"/>
                    </a:lnTo>
                    <a:lnTo>
                      <a:pt x="515" y="92"/>
                    </a:lnTo>
                    <a:lnTo>
                      <a:pt x="555" y="87"/>
                    </a:lnTo>
                    <a:lnTo>
                      <a:pt x="600" y="84"/>
                    </a:lnTo>
                    <a:lnTo>
                      <a:pt x="640" y="76"/>
                    </a:lnTo>
                    <a:lnTo>
                      <a:pt x="689" y="67"/>
                    </a:lnTo>
                    <a:lnTo>
                      <a:pt x="733" y="55"/>
                    </a:lnTo>
                    <a:lnTo>
                      <a:pt x="777" y="41"/>
                    </a:lnTo>
                    <a:lnTo>
                      <a:pt x="815" y="27"/>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2086" name="Freeform 38"/>
              <p:cNvSpPr>
                <a:spLocks/>
              </p:cNvSpPr>
              <p:nvPr/>
            </p:nvSpPr>
            <p:spPr bwMode="auto">
              <a:xfrm>
                <a:off x="102" y="573"/>
                <a:ext cx="551" cy="340"/>
              </a:xfrm>
              <a:custGeom>
                <a:avLst/>
                <a:gdLst/>
                <a:ahLst/>
                <a:cxnLst>
                  <a:cxn ang="0">
                    <a:pos x="16" y="53"/>
                  </a:cxn>
                  <a:cxn ang="0">
                    <a:pos x="0" y="122"/>
                  </a:cxn>
                  <a:cxn ang="0">
                    <a:pos x="10" y="146"/>
                  </a:cxn>
                  <a:cxn ang="0">
                    <a:pos x="33" y="184"/>
                  </a:cxn>
                  <a:cxn ang="0">
                    <a:pos x="57" y="217"/>
                  </a:cxn>
                  <a:cxn ang="0">
                    <a:pos x="85" y="244"/>
                  </a:cxn>
                  <a:cxn ang="0">
                    <a:pos x="120" y="271"/>
                  </a:cxn>
                  <a:cxn ang="0">
                    <a:pos x="153" y="290"/>
                  </a:cxn>
                  <a:cxn ang="0">
                    <a:pos x="189" y="309"/>
                  </a:cxn>
                  <a:cxn ang="0">
                    <a:pos x="235" y="325"/>
                  </a:cxn>
                  <a:cxn ang="0">
                    <a:pos x="270" y="333"/>
                  </a:cxn>
                  <a:cxn ang="0">
                    <a:pos x="312" y="339"/>
                  </a:cxn>
                  <a:cxn ang="0">
                    <a:pos x="351" y="339"/>
                  </a:cxn>
                  <a:cxn ang="0">
                    <a:pos x="393" y="334"/>
                  </a:cxn>
                  <a:cxn ang="0">
                    <a:pos x="436" y="322"/>
                  </a:cxn>
                  <a:cxn ang="0">
                    <a:pos x="475" y="303"/>
                  </a:cxn>
                  <a:cxn ang="0">
                    <a:pos x="498" y="287"/>
                  </a:cxn>
                  <a:cxn ang="0">
                    <a:pos x="526" y="263"/>
                  </a:cxn>
                  <a:cxn ang="0">
                    <a:pos x="541" y="243"/>
                  </a:cxn>
                  <a:cxn ang="0">
                    <a:pos x="550" y="227"/>
                  </a:cxn>
                  <a:cxn ang="0">
                    <a:pos x="550" y="209"/>
                  </a:cxn>
                  <a:cxn ang="0">
                    <a:pos x="544" y="187"/>
                  </a:cxn>
                  <a:cxn ang="0">
                    <a:pos x="532" y="171"/>
                  </a:cxn>
                  <a:cxn ang="0">
                    <a:pos x="523" y="135"/>
                  </a:cxn>
                  <a:cxn ang="0">
                    <a:pos x="519" y="116"/>
                  </a:cxn>
                  <a:cxn ang="0">
                    <a:pos x="267" y="133"/>
                  </a:cxn>
                  <a:cxn ang="0">
                    <a:pos x="234" y="126"/>
                  </a:cxn>
                  <a:cxn ang="0">
                    <a:pos x="193" y="114"/>
                  </a:cxn>
                  <a:cxn ang="0">
                    <a:pos x="162" y="97"/>
                  </a:cxn>
                  <a:cxn ang="0">
                    <a:pos x="129" y="77"/>
                  </a:cxn>
                  <a:cxn ang="0">
                    <a:pos x="97" y="48"/>
                  </a:cxn>
                  <a:cxn ang="0">
                    <a:pos x="78" y="24"/>
                  </a:cxn>
                  <a:cxn ang="0">
                    <a:pos x="60" y="0"/>
                  </a:cxn>
                  <a:cxn ang="0">
                    <a:pos x="16" y="53"/>
                  </a:cxn>
                </a:cxnLst>
                <a:rect l="0" t="0" r="r" b="b"/>
                <a:pathLst>
                  <a:path w="551" h="340">
                    <a:moveTo>
                      <a:pt x="16" y="53"/>
                    </a:moveTo>
                    <a:lnTo>
                      <a:pt x="0" y="122"/>
                    </a:lnTo>
                    <a:lnTo>
                      <a:pt x="10" y="146"/>
                    </a:lnTo>
                    <a:lnTo>
                      <a:pt x="33" y="184"/>
                    </a:lnTo>
                    <a:lnTo>
                      <a:pt x="57" y="217"/>
                    </a:lnTo>
                    <a:lnTo>
                      <a:pt x="85" y="244"/>
                    </a:lnTo>
                    <a:lnTo>
                      <a:pt x="120" y="271"/>
                    </a:lnTo>
                    <a:lnTo>
                      <a:pt x="153" y="290"/>
                    </a:lnTo>
                    <a:lnTo>
                      <a:pt x="189" y="309"/>
                    </a:lnTo>
                    <a:lnTo>
                      <a:pt x="235" y="325"/>
                    </a:lnTo>
                    <a:lnTo>
                      <a:pt x="270" y="333"/>
                    </a:lnTo>
                    <a:lnTo>
                      <a:pt x="312" y="339"/>
                    </a:lnTo>
                    <a:lnTo>
                      <a:pt x="351" y="339"/>
                    </a:lnTo>
                    <a:lnTo>
                      <a:pt x="393" y="334"/>
                    </a:lnTo>
                    <a:lnTo>
                      <a:pt x="436" y="322"/>
                    </a:lnTo>
                    <a:lnTo>
                      <a:pt x="475" y="303"/>
                    </a:lnTo>
                    <a:lnTo>
                      <a:pt x="498" y="287"/>
                    </a:lnTo>
                    <a:lnTo>
                      <a:pt x="526" y="263"/>
                    </a:lnTo>
                    <a:lnTo>
                      <a:pt x="541" y="243"/>
                    </a:lnTo>
                    <a:lnTo>
                      <a:pt x="550" y="227"/>
                    </a:lnTo>
                    <a:lnTo>
                      <a:pt x="550" y="209"/>
                    </a:lnTo>
                    <a:lnTo>
                      <a:pt x="544" y="187"/>
                    </a:lnTo>
                    <a:lnTo>
                      <a:pt x="532" y="171"/>
                    </a:lnTo>
                    <a:lnTo>
                      <a:pt x="523" y="135"/>
                    </a:lnTo>
                    <a:lnTo>
                      <a:pt x="519" y="116"/>
                    </a:lnTo>
                    <a:lnTo>
                      <a:pt x="267" y="133"/>
                    </a:lnTo>
                    <a:lnTo>
                      <a:pt x="234" y="126"/>
                    </a:lnTo>
                    <a:lnTo>
                      <a:pt x="193" y="114"/>
                    </a:lnTo>
                    <a:lnTo>
                      <a:pt x="162" y="97"/>
                    </a:lnTo>
                    <a:lnTo>
                      <a:pt x="129" y="77"/>
                    </a:lnTo>
                    <a:lnTo>
                      <a:pt x="97" y="48"/>
                    </a:lnTo>
                    <a:lnTo>
                      <a:pt x="78" y="24"/>
                    </a:lnTo>
                    <a:lnTo>
                      <a:pt x="60" y="0"/>
                    </a:lnTo>
                    <a:lnTo>
                      <a:pt x="16" y="53"/>
                    </a:lnTo>
                  </a:path>
                </a:pathLst>
              </a:custGeom>
              <a:gradFill rotWithShape="0">
                <a:gsLst>
                  <a:gs pos="0">
                    <a:schemeClr val="hlink"/>
                  </a:gs>
                  <a:gs pos="100000">
                    <a:schemeClr val="folHlink"/>
                  </a:gs>
                </a:gsLst>
                <a:lin ang="0" scaled="1"/>
              </a:gradFill>
              <a:ln w="9525" cap="rnd">
                <a:noFill/>
                <a:round/>
                <a:headEnd/>
                <a:tailEnd/>
              </a:ln>
              <a:effectLst/>
            </p:spPr>
            <p:txBody>
              <a:bodyPr/>
              <a:lstStyle/>
              <a:p>
                <a:endParaRPr lang="en-US"/>
              </a:p>
            </p:txBody>
          </p:sp>
          <p:sp>
            <p:nvSpPr>
              <p:cNvPr id="2087" name="Freeform 39"/>
              <p:cNvSpPr>
                <a:spLocks/>
              </p:cNvSpPr>
              <p:nvPr/>
            </p:nvSpPr>
            <p:spPr bwMode="auto">
              <a:xfrm>
                <a:off x="82" y="160"/>
                <a:ext cx="475" cy="552"/>
              </a:xfrm>
              <a:custGeom>
                <a:avLst/>
                <a:gdLst/>
                <a:ahLst/>
                <a:cxnLst>
                  <a:cxn ang="0">
                    <a:pos x="474" y="0"/>
                  </a:cxn>
                  <a:cxn ang="0">
                    <a:pos x="474" y="294"/>
                  </a:cxn>
                  <a:cxn ang="0">
                    <a:pos x="446" y="291"/>
                  </a:cxn>
                  <a:cxn ang="0">
                    <a:pos x="411" y="293"/>
                  </a:cxn>
                  <a:cxn ang="0">
                    <a:pos x="353" y="299"/>
                  </a:cxn>
                  <a:cxn ang="0">
                    <a:pos x="296" y="310"/>
                  </a:cxn>
                  <a:cxn ang="0">
                    <a:pos x="243" y="323"/>
                  </a:cxn>
                  <a:cxn ang="0">
                    <a:pos x="200" y="339"/>
                  </a:cxn>
                  <a:cxn ang="0">
                    <a:pos x="149" y="364"/>
                  </a:cxn>
                  <a:cxn ang="0">
                    <a:pos x="110" y="390"/>
                  </a:cxn>
                  <a:cxn ang="0">
                    <a:pos x="81" y="415"/>
                  </a:cxn>
                  <a:cxn ang="0">
                    <a:pos x="60" y="439"/>
                  </a:cxn>
                  <a:cxn ang="0">
                    <a:pos x="47" y="461"/>
                  </a:cxn>
                  <a:cxn ang="0">
                    <a:pos x="35" y="488"/>
                  </a:cxn>
                  <a:cxn ang="0">
                    <a:pos x="30" y="513"/>
                  </a:cxn>
                  <a:cxn ang="0">
                    <a:pos x="23" y="551"/>
                  </a:cxn>
                  <a:cxn ang="0">
                    <a:pos x="17" y="518"/>
                  </a:cxn>
                  <a:cxn ang="0">
                    <a:pos x="8" y="481"/>
                  </a:cxn>
                  <a:cxn ang="0">
                    <a:pos x="5" y="453"/>
                  </a:cxn>
                  <a:cxn ang="0">
                    <a:pos x="0" y="420"/>
                  </a:cxn>
                  <a:cxn ang="0">
                    <a:pos x="2" y="393"/>
                  </a:cxn>
                  <a:cxn ang="0">
                    <a:pos x="8" y="361"/>
                  </a:cxn>
                  <a:cxn ang="0">
                    <a:pos x="15" y="317"/>
                  </a:cxn>
                  <a:cxn ang="0">
                    <a:pos x="30" y="279"/>
                  </a:cxn>
                  <a:cxn ang="0">
                    <a:pos x="50" y="238"/>
                  </a:cxn>
                  <a:cxn ang="0">
                    <a:pos x="75" y="196"/>
                  </a:cxn>
                  <a:cxn ang="0">
                    <a:pos x="111" y="152"/>
                  </a:cxn>
                  <a:cxn ang="0">
                    <a:pos x="152" y="116"/>
                  </a:cxn>
                  <a:cxn ang="0">
                    <a:pos x="188" y="87"/>
                  </a:cxn>
                  <a:cxn ang="0">
                    <a:pos x="233" y="60"/>
                  </a:cxn>
                  <a:cxn ang="0">
                    <a:pos x="279" y="40"/>
                  </a:cxn>
                  <a:cxn ang="0">
                    <a:pos x="333" y="21"/>
                  </a:cxn>
                  <a:cxn ang="0">
                    <a:pos x="380" y="10"/>
                  </a:cxn>
                  <a:cxn ang="0">
                    <a:pos x="435" y="3"/>
                  </a:cxn>
                  <a:cxn ang="0">
                    <a:pos x="474" y="0"/>
                  </a:cxn>
                </a:cxnLst>
                <a:rect l="0" t="0" r="r" b="b"/>
                <a:pathLst>
                  <a:path w="475" h="552">
                    <a:moveTo>
                      <a:pt x="474" y="0"/>
                    </a:moveTo>
                    <a:lnTo>
                      <a:pt x="474" y="294"/>
                    </a:lnTo>
                    <a:lnTo>
                      <a:pt x="446" y="291"/>
                    </a:lnTo>
                    <a:lnTo>
                      <a:pt x="411" y="293"/>
                    </a:lnTo>
                    <a:lnTo>
                      <a:pt x="353" y="299"/>
                    </a:lnTo>
                    <a:lnTo>
                      <a:pt x="296" y="310"/>
                    </a:lnTo>
                    <a:lnTo>
                      <a:pt x="243" y="323"/>
                    </a:lnTo>
                    <a:lnTo>
                      <a:pt x="200" y="339"/>
                    </a:lnTo>
                    <a:lnTo>
                      <a:pt x="149" y="364"/>
                    </a:lnTo>
                    <a:lnTo>
                      <a:pt x="110" y="390"/>
                    </a:lnTo>
                    <a:lnTo>
                      <a:pt x="81" y="415"/>
                    </a:lnTo>
                    <a:lnTo>
                      <a:pt x="60" y="439"/>
                    </a:lnTo>
                    <a:lnTo>
                      <a:pt x="47" y="461"/>
                    </a:lnTo>
                    <a:lnTo>
                      <a:pt x="35" y="488"/>
                    </a:lnTo>
                    <a:lnTo>
                      <a:pt x="30" y="513"/>
                    </a:lnTo>
                    <a:lnTo>
                      <a:pt x="23" y="551"/>
                    </a:lnTo>
                    <a:lnTo>
                      <a:pt x="17" y="518"/>
                    </a:lnTo>
                    <a:lnTo>
                      <a:pt x="8" y="481"/>
                    </a:lnTo>
                    <a:lnTo>
                      <a:pt x="5" y="453"/>
                    </a:lnTo>
                    <a:lnTo>
                      <a:pt x="0" y="420"/>
                    </a:lnTo>
                    <a:lnTo>
                      <a:pt x="2" y="393"/>
                    </a:lnTo>
                    <a:lnTo>
                      <a:pt x="8" y="361"/>
                    </a:lnTo>
                    <a:lnTo>
                      <a:pt x="15" y="317"/>
                    </a:lnTo>
                    <a:lnTo>
                      <a:pt x="30" y="279"/>
                    </a:lnTo>
                    <a:lnTo>
                      <a:pt x="50" y="238"/>
                    </a:lnTo>
                    <a:lnTo>
                      <a:pt x="75" y="196"/>
                    </a:lnTo>
                    <a:lnTo>
                      <a:pt x="111" y="152"/>
                    </a:lnTo>
                    <a:lnTo>
                      <a:pt x="152" y="116"/>
                    </a:lnTo>
                    <a:lnTo>
                      <a:pt x="188" y="87"/>
                    </a:lnTo>
                    <a:lnTo>
                      <a:pt x="233" y="60"/>
                    </a:lnTo>
                    <a:lnTo>
                      <a:pt x="279" y="40"/>
                    </a:lnTo>
                    <a:lnTo>
                      <a:pt x="333" y="21"/>
                    </a:lnTo>
                    <a:lnTo>
                      <a:pt x="380" y="10"/>
                    </a:lnTo>
                    <a:lnTo>
                      <a:pt x="435" y="3"/>
                    </a:lnTo>
                    <a:lnTo>
                      <a:pt x="474" y="0"/>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2088" name="Freeform 40"/>
              <p:cNvSpPr>
                <a:spLocks/>
              </p:cNvSpPr>
              <p:nvPr/>
            </p:nvSpPr>
            <p:spPr bwMode="auto">
              <a:xfrm>
                <a:off x="370" y="727"/>
                <a:ext cx="156" cy="118"/>
              </a:xfrm>
              <a:custGeom>
                <a:avLst/>
                <a:gdLst/>
                <a:ahLst/>
                <a:cxnLst>
                  <a:cxn ang="0">
                    <a:pos x="72" y="0"/>
                  </a:cxn>
                  <a:cxn ang="0">
                    <a:pos x="21" y="19"/>
                  </a:cxn>
                  <a:cxn ang="0">
                    <a:pos x="3" y="46"/>
                  </a:cxn>
                  <a:cxn ang="0">
                    <a:pos x="0" y="70"/>
                  </a:cxn>
                  <a:cxn ang="0">
                    <a:pos x="0" y="84"/>
                  </a:cxn>
                  <a:cxn ang="0">
                    <a:pos x="9" y="100"/>
                  </a:cxn>
                  <a:cxn ang="0">
                    <a:pos x="29" y="108"/>
                  </a:cxn>
                  <a:cxn ang="0">
                    <a:pos x="50" y="114"/>
                  </a:cxn>
                  <a:cxn ang="0">
                    <a:pos x="69" y="117"/>
                  </a:cxn>
                  <a:cxn ang="0">
                    <a:pos x="86" y="117"/>
                  </a:cxn>
                  <a:cxn ang="0">
                    <a:pos x="114" y="112"/>
                  </a:cxn>
                  <a:cxn ang="0">
                    <a:pos x="134" y="107"/>
                  </a:cxn>
                  <a:cxn ang="0">
                    <a:pos x="146" y="98"/>
                  </a:cxn>
                  <a:cxn ang="0">
                    <a:pos x="153" y="90"/>
                  </a:cxn>
                  <a:cxn ang="0">
                    <a:pos x="155" y="78"/>
                  </a:cxn>
                  <a:cxn ang="0">
                    <a:pos x="153" y="60"/>
                  </a:cxn>
                  <a:cxn ang="0">
                    <a:pos x="146" y="11"/>
                  </a:cxn>
                  <a:cxn ang="0">
                    <a:pos x="72" y="0"/>
                  </a:cxn>
                </a:cxnLst>
                <a:rect l="0" t="0" r="r" b="b"/>
                <a:pathLst>
                  <a:path w="156" h="118">
                    <a:moveTo>
                      <a:pt x="72" y="0"/>
                    </a:moveTo>
                    <a:lnTo>
                      <a:pt x="21" y="19"/>
                    </a:lnTo>
                    <a:lnTo>
                      <a:pt x="3" y="46"/>
                    </a:lnTo>
                    <a:lnTo>
                      <a:pt x="0" y="70"/>
                    </a:lnTo>
                    <a:lnTo>
                      <a:pt x="0" y="84"/>
                    </a:lnTo>
                    <a:lnTo>
                      <a:pt x="9" y="100"/>
                    </a:lnTo>
                    <a:lnTo>
                      <a:pt x="29" y="108"/>
                    </a:lnTo>
                    <a:lnTo>
                      <a:pt x="50" y="114"/>
                    </a:lnTo>
                    <a:lnTo>
                      <a:pt x="69" y="117"/>
                    </a:lnTo>
                    <a:lnTo>
                      <a:pt x="86" y="117"/>
                    </a:lnTo>
                    <a:lnTo>
                      <a:pt x="114" y="112"/>
                    </a:lnTo>
                    <a:lnTo>
                      <a:pt x="134" y="107"/>
                    </a:lnTo>
                    <a:lnTo>
                      <a:pt x="146" y="98"/>
                    </a:lnTo>
                    <a:lnTo>
                      <a:pt x="153" y="90"/>
                    </a:lnTo>
                    <a:lnTo>
                      <a:pt x="155" y="78"/>
                    </a:lnTo>
                    <a:lnTo>
                      <a:pt x="153" y="60"/>
                    </a:lnTo>
                    <a:lnTo>
                      <a:pt x="146" y="11"/>
                    </a:lnTo>
                    <a:lnTo>
                      <a:pt x="72" y="0"/>
                    </a:lnTo>
                  </a:path>
                </a:pathLst>
              </a:custGeom>
              <a:gradFill rotWithShape="0">
                <a:gsLst>
                  <a:gs pos="0">
                    <a:schemeClr val="hlink"/>
                  </a:gs>
                  <a:gs pos="100000">
                    <a:schemeClr val="folHlink"/>
                  </a:gs>
                </a:gsLst>
                <a:lin ang="0" scaled="1"/>
              </a:gradFill>
              <a:ln w="9525" cap="rnd">
                <a:noFill/>
                <a:round/>
                <a:headEnd/>
                <a:tailEnd/>
              </a:ln>
              <a:effectLst/>
            </p:spPr>
            <p:txBody>
              <a:bodyPr/>
              <a:lstStyle/>
              <a:p>
                <a:endParaRPr lang="en-US"/>
              </a:p>
            </p:txBody>
          </p:sp>
          <p:sp>
            <p:nvSpPr>
              <p:cNvPr id="2089" name="Freeform 41"/>
              <p:cNvSpPr>
                <a:spLocks/>
              </p:cNvSpPr>
              <p:nvPr/>
            </p:nvSpPr>
            <p:spPr bwMode="auto">
              <a:xfrm>
                <a:off x="442" y="741"/>
                <a:ext cx="88" cy="74"/>
              </a:xfrm>
              <a:custGeom>
                <a:avLst/>
                <a:gdLst/>
                <a:ahLst/>
                <a:cxnLst>
                  <a:cxn ang="0">
                    <a:pos x="87" y="67"/>
                  </a:cxn>
                  <a:cxn ang="0">
                    <a:pos x="76" y="0"/>
                  </a:cxn>
                  <a:cxn ang="0">
                    <a:pos x="33" y="5"/>
                  </a:cxn>
                  <a:cxn ang="0">
                    <a:pos x="0" y="8"/>
                  </a:cxn>
                  <a:cxn ang="0">
                    <a:pos x="9" y="73"/>
                  </a:cxn>
                  <a:cxn ang="0">
                    <a:pos x="12" y="57"/>
                  </a:cxn>
                  <a:cxn ang="0">
                    <a:pos x="22" y="47"/>
                  </a:cxn>
                  <a:cxn ang="0">
                    <a:pos x="40" y="43"/>
                  </a:cxn>
                  <a:cxn ang="0">
                    <a:pos x="60" y="44"/>
                  </a:cxn>
                  <a:cxn ang="0">
                    <a:pos x="76" y="51"/>
                  </a:cxn>
                  <a:cxn ang="0">
                    <a:pos x="87" y="67"/>
                  </a:cxn>
                </a:cxnLst>
                <a:rect l="0" t="0" r="r" b="b"/>
                <a:pathLst>
                  <a:path w="88" h="74">
                    <a:moveTo>
                      <a:pt x="87" y="67"/>
                    </a:moveTo>
                    <a:lnTo>
                      <a:pt x="76" y="0"/>
                    </a:lnTo>
                    <a:lnTo>
                      <a:pt x="33" y="5"/>
                    </a:lnTo>
                    <a:lnTo>
                      <a:pt x="0" y="8"/>
                    </a:lnTo>
                    <a:lnTo>
                      <a:pt x="9" y="73"/>
                    </a:lnTo>
                    <a:lnTo>
                      <a:pt x="12" y="57"/>
                    </a:lnTo>
                    <a:lnTo>
                      <a:pt x="22" y="47"/>
                    </a:lnTo>
                    <a:lnTo>
                      <a:pt x="40" y="43"/>
                    </a:lnTo>
                    <a:lnTo>
                      <a:pt x="60" y="44"/>
                    </a:lnTo>
                    <a:lnTo>
                      <a:pt x="76" y="51"/>
                    </a:lnTo>
                    <a:lnTo>
                      <a:pt x="87" y="67"/>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2090" name="Freeform 42"/>
              <p:cNvSpPr>
                <a:spLocks/>
              </p:cNvSpPr>
              <p:nvPr/>
            </p:nvSpPr>
            <p:spPr bwMode="auto">
              <a:xfrm>
                <a:off x="334" y="520"/>
                <a:ext cx="319" cy="286"/>
              </a:xfrm>
              <a:custGeom>
                <a:avLst/>
                <a:gdLst/>
                <a:ahLst/>
                <a:cxnLst>
                  <a:cxn ang="0">
                    <a:pos x="317" y="275"/>
                  </a:cxn>
                  <a:cxn ang="0">
                    <a:pos x="315" y="254"/>
                  </a:cxn>
                  <a:cxn ang="0">
                    <a:pos x="306" y="235"/>
                  </a:cxn>
                  <a:cxn ang="0">
                    <a:pos x="299" y="219"/>
                  </a:cxn>
                  <a:cxn ang="0">
                    <a:pos x="294" y="194"/>
                  </a:cxn>
                  <a:cxn ang="0">
                    <a:pos x="288" y="161"/>
                  </a:cxn>
                  <a:cxn ang="0">
                    <a:pos x="284" y="126"/>
                  </a:cxn>
                  <a:cxn ang="0">
                    <a:pos x="281" y="94"/>
                  </a:cxn>
                  <a:cxn ang="0">
                    <a:pos x="279" y="67"/>
                  </a:cxn>
                  <a:cxn ang="0">
                    <a:pos x="278" y="43"/>
                  </a:cxn>
                  <a:cxn ang="0">
                    <a:pos x="270" y="29"/>
                  </a:cxn>
                  <a:cxn ang="0">
                    <a:pos x="255" y="16"/>
                  </a:cxn>
                  <a:cxn ang="0">
                    <a:pos x="240" y="9"/>
                  </a:cxn>
                  <a:cxn ang="0">
                    <a:pos x="216" y="2"/>
                  </a:cxn>
                  <a:cxn ang="0">
                    <a:pos x="189" y="0"/>
                  </a:cxn>
                  <a:cxn ang="0">
                    <a:pos x="147" y="0"/>
                  </a:cxn>
                  <a:cxn ang="0">
                    <a:pos x="110" y="2"/>
                  </a:cxn>
                  <a:cxn ang="0">
                    <a:pos x="74" y="9"/>
                  </a:cxn>
                  <a:cxn ang="0">
                    <a:pos x="41" y="21"/>
                  </a:cxn>
                  <a:cxn ang="0">
                    <a:pos x="20" y="35"/>
                  </a:cxn>
                  <a:cxn ang="0">
                    <a:pos x="8" y="47"/>
                  </a:cxn>
                  <a:cxn ang="0">
                    <a:pos x="0" y="61"/>
                  </a:cxn>
                  <a:cxn ang="0">
                    <a:pos x="2" y="75"/>
                  </a:cxn>
                  <a:cxn ang="0">
                    <a:pos x="5" y="89"/>
                  </a:cxn>
                  <a:cxn ang="0">
                    <a:pos x="15" y="104"/>
                  </a:cxn>
                  <a:cxn ang="0">
                    <a:pos x="23" y="123"/>
                  </a:cxn>
                  <a:cxn ang="0">
                    <a:pos x="27" y="149"/>
                  </a:cxn>
                  <a:cxn ang="0">
                    <a:pos x="30" y="176"/>
                  </a:cxn>
                  <a:cxn ang="0">
                    <a:pos x="35" y="200"/>
                  </a:cxn>
                  <a:cxn ang="0">
                    <a:pos x="36" y="235"/>
                  </a:cxn>
                  <a:cxn ang="0">
                    <a:pos x="38" y="265"/>
                  </a:cxn>
                  <a:cxn ang="0">
                    <a:pos x="38" y="285"/>
                  </a:cxn>
                  <a:cxn ang="0">
                    <a:pos x="48" y="260"/>
                  </a:cxn>
                  <a:cxn ang="0">
                    <a:pos x="68" y="248"/>
                  </a:cxn>
                  <a:cxn ang="0">
                    <a:pos x="86" y="241"/>
                  </a:cxn>
                  <a:cxn ang="0">
                    <a:pos x="108" y="236"/>
                  </a:cxn>
                  <a:cxn ang="0">
                    <a:pos x="143" y="229"/>
                  </a:cxn>
                  <a:cxn ang="0">
                    <a:pos x="177" y="228"/>
                  </a:cxn>
                  <a:cxn ang="0">
                    <a:pos x="197" y="228"/>
                  </a:cxn>
                  <a:cxn ang="0">
                    <a:pos x="228" y="230"/>
                  </a:cxn>
                  <a:cxn ang="0">
                    <a:pos x="264" y="237"/>
                  </a:cxn>
                  <a:cxn ang="0">
                    <a:pos x="287" y="246"/>
                  </a:cxn>
                  <a:cxn ang="0">
                    <a:pos x="302" y="255"/>
                  </a:cxn>
                  <a:cxn ang="0">
                    <a:pos x="318" y="268"/>
                  </a:cxn>
                </a:cxnLst>
                <a:rect l="0" t="0" r="r" b="b"/>
                <a:pathLst>
                  <a:path w="319" h="286">
                    <a:moveTo>
                      <a:pt x="317" y="275"/>
                    </a:moveTo>
                    <a:lnTo>
                      <a:pt x="315" y="254"/>
                    </a:lnTo>
                    <a:lnTo>
                      <a:pt x="306" y="235"/>
                    </a:lnTo>
                    <a:lnTo>
                      <a:pt x="299" y="219"/>
                    </a:lnTo>
                    <a:lnTo>
                      <a:pt x="294" y="194"/>
                    </a:lnTo>
                    <a:lnTo>
                      <a:pt x="288" y="161"/>
                    </a:lnTo>
                    <a:lnTo>
                      <a:pt x="284" y="126"/>
                    </a:lnTo>
                    <a:lnTo>
                      <a:pt x="281" y="94"/>
                    </a:lnTo>
                    <a:lnTo>
                      <a:pt x="279" y="67"/>
                    </a:lnTo>
                    <a:lnTo>
                      <a:pt x="278" y="43"/>
                    </a:lnTo>
                    <a:lnTo>
                      <a:pt x="270" y="29"/>
                    </a:lnTo>
                    <a:lnTo>
                      <a:pt x="255" y="16"/>
                    </a:lnTo>
                    <a:lnTo>
                      <a:pt x="240" y="9"/>
                    </a:lnTo>
                    <a:lnTo>
                      <a:pt x="216" y="2"/>
                    </a:lnTo>
                    <a:lnTo>
                      <a:pt x="189" y="0"/>
                    </a:lnTo>
                    <a:lnTo>
                      <a:pt x="147" y="0"/>
                    </a:lnTo>
                    <a:lnTo>
                      <a:pt x="110" y="2"/>
                    </a:lnTo>
                    <a:lnTo>
                      <a:pt x="74" y="9"/>
                    </a:lnTo>
                    <a:lnTo>
                      <a:pt x="41" y="21"/>
                    </a:lnTo>
                    <a:lnTo>
                      <a:pt x="20" y="35"/>
                    </a:lnTo>
                    <a:lnTo>
                      <a:pt x="8" y="47"/>
                    </a:lnTo>
                    <a:lnTo>
                      <a:pt x="0" y="61"/>
                    </a:lnTo>
                    <a:lnTo>
                      <a:pt x="2" y="75"/>
                    </a:lnTo>
                    <a:lnTo>
                      <a:pt x="5" y="89"/>
                    </a:lnTo>
                    <a:lnTo>
                      <a:pt x="15" y="104"/>
                    </a:lnTo>
                    <a:lnTo>
                      <a:pt x="23" y="123"/>
                    </a:lnTo>
                    <a:lnTo>
                      <a:pt x="27" y="149"/>
                    </a:lnTo>
                    <a:lnTo>
                      <a:pt x="30" y="176"/>
                    </a:lnTo>
                    <a:lnTo>
                      <a:pt x="35" y="200"/>
                    </a:lnTo>
                    <a:lnTo>
                      <a:pt x="36" y="235"/>
                    </a:lnTo>
                    <a:lnTo>
                      <a:pt x="38" y="265"/>
                    </a:lnTo>
                    <a:lnTo>
                      <a:pt x="38" y="285"/>
                    </a:lnTo>
                    <a:lnTo>
                      <a:pt x="48" y="260"/>
                    </a:lnTo>
                    <a:lnTo>
                      <a:pt x="68" y="248"/>
                    </a:lnTo>
                    <a:lnTo>
                      <a:pt x="86" y="241"/>
                    </a:lnTo>
                    <a:lnTo>
                      <a:pt x="108" y="236"/>
                    </a:lnTo>
                    <a:lnTo>
                      <a:pt x="143" y="229"/>
                    </a:lnTo>
                    <a:lnTo>
                      <a:pt x="177" y="228"/>
                    </a:lnTo>
                    <a:lnTo>
                      <a:pt x="197" y="228"/>
                    </a:lnTo>
                    <a:lnTo>
                      <a:pt x="228" y="230"/>
                    </a:lnTo>
                    <a:lnTo>
                      <a:pt x="264" y="237"/>
                    </a:lnTo>
                    <a:lnTo>
                      <a:pt x="287" y="246"/>
                    </a:lnTo>
                    <a:lnTo>
                      <a:pt x="302" y="255"/>
                    </a:lnTo>
                    <a:lnTo>
                      <a:pt x="318" y="268"/>
                    </a:lnTo>
                  </a:path>
                </a:pathLst>
              </a:custGeom>
              <a:gradFill rotWithShape="0">
                <a:gsLst>
                  <a:gs pos="0">
                    <a:schemeClr val="folHlink"/>
                  </a:gs>
                  <a:gs pos="50000">
                    <a:schemeClr val="accent1"/>
                  </a:gs>
                  <a:gs pos="100000">
                    <a:schemeClr val="folHlink"/>
                  </a:gs>
                </a:gsLst>
                <a:lin ang="0" scaled="1"/>
              </a:gradFill>
              <a:ln w="9525" cap="rnd">
                <a:noFill/>
                <a:round/>
                <a:headEnd type="none" w="sm" len="sm"/>
                <a:tailEnd type="none" w="sm" len="sm"/>
              </a:ln>
              <a:effectLst/>
            </p:spPr>
            <p:txBody>
              <a:bodyPr/>
              <a:lstStyle/>
              <a:p>
                <a:endParaRPr lang="en-US"/>
              </a:p>
            </p:txBody>
          </p:sp>
          <p:sp>
            <p:nvSpPr>
              <p:cNvPr id="2091" name="Freeform 43"/>
              <p:cNvSpPr>
                <a:spLocks/>
              </p:cNvSpPr>
              <p:nvPr/>
            </p:nvSpPr>
            <p:spPr bwMode="auto">
              <a:xfrm>
                <a:off x="5049" y="578"/>
                <a:ext cx="551" cy="335"/>
              </a:xfrm>
              <a:custGeom>
                <a:avLst/>
                <a:gdLst/>
                <a:ahLst/>
                <a:cxnLst>
                  <a:cxn ang="0">
                    <a:pos x="534" y="48"/>
                  </a:cxn>
                  <a:cxn ang="0">
                    <a:pos x="550" y="117"/>
                  </a:cxn>
                  <a:cxn ang="0">
                    <a:pos x="540" y="142"/>
                  </a:cxn>
                  <a:cxn ang="0">
                    <a:pos x="517" y="179"/>
                  </a:cxn>
                  <a:cxn ang="0">
                    <a:pos x="493" y="212"/>
                  </a:cxn>
                  <a:cxn ang="0">
                    <a:pos x="465" y="239"/>
                  </a:cxn>
                  <a:cxn ang="0">
                    <a:pos x="430" y="267"/>
                  </a:cxn>
                  <a:cxn ang="0">
                    <a:pos x="397" y="286"/>
                  </a:cxn>
                  <a:cxn ang="0">
                    <a:pos x="361" y="304"/>
                  </a:cxn>
                  <a:cxn ang="0">
                    <a:pos x="315" y="320"/>
                  </a:cxn>
                  <a:cxn ang="0">
                    <a:pos x="280" y="328"/>
                  </a:cxn>
                  <a:cxn ang="0">
                    <a:pos x="238" y="334"/>
                  </a:cxn>
                  <a:cxn ang="0">
                    <a:pos x="199" y="334"/>
                  </a:cxn>
                  <a:cxn ang="0">
                    <a:pos x="157" y="329"/>
                  </a:cxn>
                  <a:cxn ang="0">
                    <a:pos x="114" y="317"/>
                  </a:cxn>
                  <a:cxn ang="0">
                    <a:pos x="75" y="298"/>
                  </a:cxn>
                  <a:cxn ang="0">
                    <a:pos x="52" y="282"/>
                  </a:cxn>
                  <a:cxn ang="0">
                    <a:pos x="24" y="258"/>
                  </a:cxn>
                  <a:cxn ang="0">
                    <a:pos x="9" y="238"/>
                  </a:cxn>
                  <a:cxn ang="0">
                    <a:pos x="0" y="222"/>
                  </a:cxn>
                  <a:cxn ang="0">
                    <a:pos x="0" y="204"/>
                  </a:cxn>
                  <a:cxn ang="0">
                    <a:pos x="6" y="182"/>
                  </a:cxn>
                  <a:cxn ang="0">
                    <a:pos x="18" y="166"/>
                  </a:cxn>
                  <a:cxn ang="0">
                    <a:pos x="27" y="131"/>
                  </a:cxn>
                  <a:cxn ang="0">
                    <a:pos x="31" y="112"/>
                  </a:cxn>
                  <a:cxn ang="0">
                    <a:pos x="283" y="128"/>
                  </a:cxn>
                  <a:cxn ang="0">
                    <a:pos x="316" y="122"/>
                  </a:cxn>
                  <a:cxn ang="0">
                    <a:pos x="357" y="109"/>
                  </a:cxn>
                  <a:cxn ang="0">
                    <a:pos x="388" y="93"/>
                  </a:cxn>
                  <a:cxn ang="0">
                    <a:pos x="421" y="73"/>
                  </a:cxn>
                  <a:cxn ang="0">
                    <a:pos x="453" y="44"/>
                  </a:cxn>
                  <a:cxn ang="0">
                    <a:pos x="472" y="19"/>
                  </a:cxn>
                  <a:cxn ang="0">
                    <a:pos x="486" y="0"/>
                  </a:cxn>
                  <a:cxn ang="0">
                    <a:pos x="534" y="48"/>
                  </a:cxn>
                </a:cxnLst>
                <a:rect l="0" t="0" r="r" b="b"/>
                <a:pathLst>
                  <a:path w="551" h="335">
                    <a:moveTo>
                      <a:pt x="534" y="48"/>
                    </a:moveTo>
                    <a:lnTo>
                      <a:pt x="550" y="117"/>
                    </a:lnTo>
                    <a:lnTo>
                      <a:pt x="540" y="142"/>
                    </a:lnTo>
                    <a:lnTo>
                      <a:pt x="517" y="179"/>
                    </a:lnTo>
                    <a:lnTo>
                      <a:pt x="493" y="212"/>
                    </a:lnTo>
                    <a:lnTo>
                      <a:pt x="465" y="239"/>
                    </a:lnTo>
                    <a:lnTo>
                      <a:pt x="430" y="267"/>
                    </a:lnTo>
                    <a:lnTo>
                      <a:pt x="397" y="286"/>
                    </a:lnTo>
                    <a:lnTo>
                      <a:pt x="361" y="304"/>
                    </a:lnTo>
                    <a:lnTo>
                      <a:pt x="315" y="320"/>
                    </a:lnTo>
                    <a:lnTo>
                      <a:pt x="280" y="328"/>
                    </a:lnTo>
                    <a:lnTo>
                      <a:pt x="238" y="334"/>
                    </a:lnTo>
                    <a:lnTo>
                      <a:pt x="199" y="334"/>
                    </a:lnTo>
                    <a:lnTo>
                      <a:pt x="157" y="329"/>
                    </a:lnTo>
                    <a:lnTo>
                      <a:pt x="114" y="317"/>
                    </a:lnTo>
                    <a:lnTo>
                      <a:pt x="75" y="298"/>
                    </a:lnTo>
                    <a:lnTo>
                      <a:pt x="52" y="282"/>
                    </a:lnTo>
                    <a:lnTo>
                      <a:pt x="24" y="258"/>
                    </a:lnTo>
                    <a:lnTo>
                      <a:pt x="9" y="238"/>
                    </a:lnTo>
                    <a:lnTo>
                      <a:pt x="0" y="222"/>
                    </a:lnTo>
                    <a:lnTo>
                      <a:pt x="0" y="204"/>
                    </a:lnTo>
                    <a:lnTo>
                      <a:pt x="6" y="182"/>
                    </a:lnTo>
                    <a:lnTo>
                      <a:pt x="18" y="166"/>
                    </a:lnTo>
                    <a:lnTo>
                      <a:pt x="27" y="131"/>
                    </a:lnTo>
                    <a:lnTo>
                      <a:pt x="31" y="112"/>
                    </a:lnTo>
                    <a:lnTo>
                      <a:pt x="283" y="128"/>
                    </a:lnTo>
                    <a:lnTo>
                      <a:pt x="316" y="122"/>
                    </a:lnTo>
                    <a:lnTo>
                      <a:pt x="357" y="109"/>
                    </a:lnTo>
                    <a:lnTo>
                      <a:pt x="388" y="93"/>
                    </a:lnTo>
                    <a:lnTo>
                      <a:pt x="421" y="73"/>
                    </a:lnTo>
                    <a:lnTo>
                      <a:pt x="453" y="44"/>
                    </a:lnTo>
                    <a:lnTo>
                      <a:pt x="472" y="19"/>
                    </a:lnTo>
                    <a:lnTo>
                      <a:pt x="486" y="0"/>
                    </a:lnTo>
                    <a:lnTo>
                      <a:pt x="534" y="48"/>
                    </a:lnTo>
                  </a:path>
                </a:pathLst>
              </a:custGeom>
              <a:gradFill rotWithShape="0">
                <a:gsLst>
                  <a:gs pos="0">
                    <a:schemeClr val="folHlink"/>
                  </a:gs>
                  <a:gs pos="100000">
                    <a:schemeClr val="hlink"/>
                  </a:gs>
                </a:gsLst>
                <a:lin ang="0" scaled="1"/>
              </a:gradFill>
              <a:ln w="9525" cap="rnd">
                <a:noFill/>
                <a:round/>
                <a:headEnd/>
                <a:tailEnd/>
              </a:ln>
              <a:effectLst/>
            </p:spPr>
            <p:txBody>
              <a:bodyPr/>
              <a:lstStyle/>
              <a:p>
                <a:endParaRPr lang="en-US"/>
              </a:p>
            </p:txBody>
          </p:sp>
          <p:sp>
            <p:nvSpPr>
              <p:cNvPr id="2092" name="Freeform 44"/>
              <p:cNvSpPr>
                <a:spLocks/>
              </p:cNvSpPr>
              <p:nvPr/>
            </p:nvSpPr>
            <p:spPr bwMode="auto">
              <a:xfrm>
                <a:off x="5145" y="160"/>
                <a:ext cx="475" cy="552"/>
              </a:xfrm>
              <a:custGeom>
                <a:avLst/>
                <a:gdLst/>
                <a:ahLst/>
                <a:cxnLst>
                  <a:cxn ang="0">
                    <a:pos x="0" y="0"/>
                  </a:cxn>
                  <a:cxn ang="0">
                    <a:pos x="0" y="294"/>
                  </a:cxn>
                  <a:cxn ang="0">
                    <a:pos x="28" y="291"/>
                  </a:cxn>
                  <a:cxn ang="0">
                    <a:pos x="63" y="293"/>
                  </a:cxn>
                  <a:cxn ang="0">
                    <a:pos x="121" y="299"/>
                  </a:cxn>
                  <a:cxn ang="0">
                    <a:pos x="178" y="310"/>
                  </a:cxn>
                  <a:cxn ang="0">
                    <a:pos x="231" y="323"/>
                  </a:cxn>
                  <a:cxn ang="0">
                    <a:pos x="274" y="339"/>
                  </a:cxn>
                  <a:cxn ang="0">
                    <a:pos x="325" y="364"/>
                  </a:cxn>
                  <a:cxn ang="0">
                    <a:pos x="364" y="390"/>
                  </a:cxn>
                  <a:cxn ang="0">
                    <a:pos x="393" y="415"/>
                  </a:cxn>
                  <a:cxn ang="0">
                    <a:pos x="414" y="439"/>
                  </a:cxn>
                  <a:cxn ang="0">
                    <a:pos x="427" y="461"/>
                  </a:cxn>
                  <a:cxn ang="0">
                    <a:pos x="439" y="488"/>
                  </a:cxn>
                  <a:cxn ang="0">
                    <a:pos x="444" y="513"/>
                  </a:cxn>
                  <a:cxn ang="0">
                    <a:pos x="451" y="551"/>
                  </a:cxn>
                  <a:cxn ang="0">
                    <a:pos x="457" y="518"/>
                  </a:cxn>
                  <a:cxn ang="0">
                    <a:pos x="466" y="481"/>
                  </a:cxn>
                  <a:cxn ang="0">
                    <a:pos x="469" y="453"/>
                  </a:cxn>
                  <a:cxn ang="0">
                    <a:pos x="474" y="420"/>
                  </a:cxn>
                  <a:cxn ang="0">
                    <a:pos x="472" y="393"/>
                  </a:cxn>
                  <a:cxn ang="0">
                    <a:pos x="466" y="361"/>
                  </a:cxn>
                  <a:cxn ang="0">
                    <a:pos x="459" y="317"/>
                  </a:cxn>
                  <a:cxn ang="0">
                    <a:pos x="444" y="279"/>
                  </a:cxn>
                  <a:cxn ang="0">
                    <a:pos x="424" y="238"/>
                  </a:cxn>
                  <a:cxn ang="0">
                    <a:pos x="399" y="196"/>
                  </a:cxn>
                  <a:cxn ang="0">
                    <a:pos x="363" y="152"/>
                  </a:cxn>
                  <a:cxn ang="0">
                    <a:pos x="322" y="116"/>
                  </a:cxn>
                  <a:cxn ang="0">
                    <a:pos x="286" y="87"/>
                  </a:cxn>
                  <a:cxn ang="0">
                    <a:pos x="241" y="60"/>
                  </a:cxn>
                  <a:cxn ang="0">
                    <a:pos x="195" y="40"/>
                  </a:cxn>
                  <a:cxn ang="0">
                    <a:pos x="141" y="21"/>
                  </a:cxn>
                  <a:cxn ang="0">
                    <a:pos x="94" y="10"/>
                  </a:cxn>
                  <a:cxn ang="0">
                    <a:pos x="39" y="3"/>
                  </a:cxn>
                  <a:cxn ang="0">
                    <a:pos x="0" y="0"/>
                  </a:cxn>
                </a:cxnLst>
                <a:rect l="0" t="0" r="r" b="b"/>
                <a:pathLst>
                  <a:path w="475" h="552">
                    <a:moveTo>
                      <a:pt x="0" y="0"/>
                    </a:moveTo>
                    <a:lnTo>
                      <a:pt x="0" y="294"/>
                    </a:lnTo>
                    <a:lnTo>
                      <a:pt x="28" y="291"/>
                    </a:lnTo>
                    <a:lnTo>
                      <a:pt x="63" y="293"/>
                    </a:lnTo>
                    <a:lnTo>
                      <a:pt x="121" y="299"/>
                    </a:lnTo>
                    <a:lnTo>
                      <a:pt x="178" y="310"/>
                    </a:lnTo>
                    <a:lnTo>
                      <a:pt x="231" y="323"/>
                    </a:lnTo>
                    <a:lnTo>
                      <a:pt x="274" y="339"/>
                    </a:lnTo>
                    <a:lnTo>
                      <a:pt x="325" y="364"/>
                    </a:lnTo>
                    <a:lnTo>
                      <a:pt x="364" y="390"/>
                    </a:lnTo>
                    <a:lnTo>
                      <a:pt x="393" y="415"/>
                    </a:lnTo>
                    <a:lnTo>
                      <a:pt x="414" y="439"/>
                    </a:lnTo>
                    <a:lnTo>
                      <a:pt x="427" y="461"/>
                    </a:lnTo>
                    <a:lnTo>
                      <a:pt x="439" y="488"/>
                    </a:lnTo>
                    <a:lnTo>
                      <a:pt x="444" y="513"/>
                    </a:lnTo>
                    <a:lnTo>
                      <a:pt x="451" y="551"/>
                    </a:lnTo>
                    <a:lnTo>
                      <a:pt x="457" y="518"/>
                    </a:lnTo>
                    <a:lnTo>
                      <a:pt x="466" y="481"/>
                    </a:lnTo>
                    <a:lnTo>
                      <a:pt x="469" y="453"/>
                    </a:lnTo>
                    <a:lnTo>
                      <a:pt x="474" y="420"/>
                    </a:lnTo>
                    <a:lnTo>
                      <a:pt x="472" y="393"/>
                    </a:lnTo>
                    <a:lnTo>
                      <a:pt x="466" y="361"/>
                    </a:lnTo>
                    <a:lnTo>
                      <a:pt x="459" y="317"/>
                    </a:lnTo>
                    <a:lnTo>
                      <a:pt x="444" y="279"/>
                    </a:lnTo>
                    <a:lnTo>
                      <a:pt x="424" y="238"/>
                    </a:lnTo>
                    <a:lnTo>
                      <a:pt x="399" y="196"/>
                    </a:lnTo>
                    <a:lnTo>
                      <a:pt x="363" y="152"/>
                    </a:lnTo>
                    <a:lnTo>
                      <a:pt x="322" y="116"/>
                    </a:lnTo>
                    <a:lnTo>
                      <a:pt x="286" y="87"/>
                    </a:lnTo>
                    <a:lnTo>
                      <a:pt x="241" y="60"/>
                    </a:lnTo>
                    <a:lnTo>
                      <a:pt x="195" y="40"/>
                    </a:lnTo>
                    <a:lnTo>
                      <a:pt x="141" y="21"/>
                    </a:lnTo>
                    <a:lnTo>
                      <a:pt x="94" y="10"/>
                    </a:lnTo>
                    <a:lnTo>
                      <a:pt x="39" y="3"/>
                    </a:lnTo>
                    <a:lnTo>
                      <a:pt x="0" y="0"/>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2093" name="Freeform 45"/>
              <p:cNvSpPr>
                <a:spLocks/>
              </p:cNvSpPr>
              <p:nvPr/>
            </p:nvSpPr>
            <p:spPr bwMode="auto">
              <a:xfrm>
                <a:off x="5176" y="727"/>
                <a:ext cx="156" cy="118"/>
              </a:xfrm>
              <a:custGeom>
                <a:avLst/>
                <a:gdLst/>
                <a:ahLst/>
                <a:cxnLst>
                  <a:cxn ang="0">
                    <a:pos x="83" y="0"/>
                  </a:cxn>
                  <a:cxn ang="0">
                    <a:pos x="134" y="19"/>
                  </a:cxn>
                  <a:cxn ang="0">
                    <a:pos x="152" y="46"/>
                  </a:cxn>
                  <a:cxn ang="0">
                    <a:pos x="155" y="70"/>
                  </a:cxn>
                  <a:cxn ang="0">
                    <a:pos x="155" y="84"/>
                  </a:cxn>
                  <a:cxn ang="0">
                    <a:pos x="146" y="100"/>
                  </a:cxn>
                  <a:cxn ang="0">
                    <a:pos x="126" y="108"/>
                  </a:cxn>
                  <a:cxn ang="0">
                    <a:pos x="105" y="114"/>
                  </a:cxn>
                  <a:cxn ang="0">
                    <a:pos x="86" y="117"/>
                  </a:cxn>
                  <a:cxn ang="0">
                    <a:pos x="69" y="117"/>
                  </a:cxn>
                  <a:cxn ang="0">
                    <a:pos x="41" y="112"/>
                  </a:cxn>
                  <a:cxn ang="0">
                    <a:pos x="21" y="107"/>
                  </a:cxn>
                  <a:cxn ang="0">
                    <a:pos x="9" y="98"/>
                  </a:cxn>
                  <a:cxn ang="0">
                    <a:pos x="2" y="90"/>
                  </a:cxn>
                  <a:cxn ang="0">
                    <a:pos x="0" y="78"/>
                  </a:cxn>
                  <a:cxn ang="0">
                    <a:pos x="2" y="60"/>
                  </a:cxn>
                  <a:cxn ang="0">
                    <a:pos x="9" y="11"/>
                  </a:cxn>
                  <a:cxn ang="0">
                    <a:pos x="83" y="0"/>
                  </a:cxn>
                </a:cxnLst>
                <a:rect l="0" t="0" r="r" b="b"/>
                <a:pathLst>
                  <a:path w="156" h="118">
                    <a:moveTo>
                      <a:pt x="83" y="0"/>
                    </a:moveTo>
                    <a:lnTo>
                      <a:pt x="134" y="19"/>
                    </a:lnTo>
                    <a:lnTo>
                      <a:pt x="152" y="46"/>
                    </a:lnTo>
                    <a:lnTo>
                      <a:pt x="155" y="70"/>
                    </a:lnTo>
                    <a:lnTo>
                      <a:pt x="155" y="84"/>
                    </a:lnTo>
                    <a:lnTo>
                      <a:pt x="146" y="100"/>
                    </a:lnTo>
                    <a:lnTo>
                      <a:pt x="126" y="108"/>
                    </a:lnTo>
                    <a:lnTo>
                      <a:pt x="105" y="114"/>
                    </a:lnTo>
                    <a:lnTo>
                      <a:pt x="86" y="117"/>
                    </a:lnTo>
                    <a:lnTo>
                      <a:pt x="69" y="117"/>
                    </a:lnTo>
                    <a:lnTo>
                      <a:pt x="41" y="112"/>
                    </a:lnTo>
                    <a:lnTo>
                      <a:pt x="21" y="107"/>
                    </a:lnTo>
                    <a:lnTo>
                      <a:pt x="9" y="98"/>
                    </a:lnTo>
                    <a:lnTo>
                      <a:pt x="2" y="90"/>
                    </a:lnTo>
                    <a:lnTo>
                      <a:pt x="0" y="78"/>
                    </a:lnTo>
                    <a:lnTo>
                      <a:pt x="2" y="60"/>
                    </a:lnTo>
                    <a:lnTo>
                      <a:pt x="9" y="11"/>
                    </a:lnTo>
                    <a:lnTo>
                      <a:pt x="83" y="0"/>
                    </a:lnTo>
                  </a:path>
                </a:pathLst>
              </a:custGeom>
              <a:gradFill rotWithShape="0">
                <a:gsLst>
                  <a:gs pos="0">
                    <a:schemeClr val="folHlink"/>
                  </a:gs>
                  <a:gs pos="100000">
                    <a:schemeClr val="hlink"/>
                  </a:gs>
                </a:gsLst>
                <a:lin ang="0" scaled="1"/>
              </a:gradFill>
              <a:ln w="9525" cap="rnd">
                <a:noFill/>
                <a:round/>
                <a:headEnd/>
                <a:tailEnd/>
              </a:ln>
              <a:effectLst/>
            </p:spPr>
            <p:txBody>
              <a:bodyPr/>
              <a:lstStyle/>
              <a:p>
                <a:endParaRPr lang="en-US"/>
              </a:p>
            </p:txBody>
          </p:sp>
          <p:sp>
            <p:nvSpPr>
              <p:cNvPr id="2094" name="Freeform 46"/>
              <p:cNvSpPr>
                <a:spLocks/>
              </p:cNvSpPr>
              <p:nvPr/>
            </p:nvSpPr>
            <p:spPr bwMode="auto">
              <a:xfrm>
                <a:off x="5172" y="740"/>
                <a:ext cx="88" cy="74"/>
              </a:xfrm>
              <a:custGeom>
                <a:avLst/>
                <a:gdLst/>
                <a:ahLst/>
                <a:cxnLst>
                  <a:cxn ang="0">
                    <a:pos x="0" y="68"/>
                  </a:cxn>
                  <a:cxn ang="0">
                    <a:pos x="11" y="0"/>
                  </a:cxn>
                  <a:cxn ang="0">
                    <a:pos x="54" y="5"/>
                  </a:cxn>
                  <a:cxn ang="0">
                    <a:pos x="87" y="9"/>
                  </a:cxn>
                  <a:cxn ang="0">
                    <a:pos x="78" y="73"/>
                  </a:cxn>
                  <a:cxn ang="0">
                    <a:pos x="75" y="58"/>
                  </a:cxn>
                  <a:cxn ang="0">
                    <a:pos x="65" y="47"/>
                  </a:cxn>
                  <a:cxn ang="0">
                    <a:pos x="47" y="44"/>
                  </a:cxn>
                  <a:cxn ang="0">
                    <a:pos x="27" y="45"/>
                  </a:cxn>
                  <a:cxn ang="0">
                    <a:pos x="11" y="52"/>
                  </a:cxn>
                  <a:cxn ang="0">
                    <a:pos x="0" y="68"/>
                  </a:cxn>
                </a:cxnLst>
                <a:rect l="0" t="0" r="r" b="b"/>
                <a:pathLst>
                  <a:path w="88" h="74">
                    <a:moveTo>
                      <a:pt x="0" y="68"/>
                    </a:moveTo>
                    <a:lnTo>
                      <a:pt x="11" y="0"/>
                    </a:lnTo>
                    <a:lnTo>
                      <a:pt x="54" y="5"/>
                    </a:lnTo>
                    <a:lnTo>
                      <a:pt x="87" y="9"/>
                    </a:lnTo>
                    <a:lnTo>
                      <a:pt x="78" y="73"/>
                    </a:lnTo>
                    <a:lnTo>
                      <a:pt x="75" y="58"/>
                    </a:lnTo>
                    <a:lnTo>
                      <a:pt x="65" y="47"/>
                    </a:lnTo>
                    <a:lnTo>
                      <a:pt x="47" y="44"/>
                    </a:lnTo>
                    <a:lnTo>
                      <a:pt x="27" y="45"/>
                    </a:lnTo>
                    <a:lnTo>
                      <a:pt x="11" y="52"/>
                    </a:lnTo>
                    <a:lnTo>
                      <a:pt x="0" y="68"/>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sp>
            <p:nvSpPr>
              <p:cNvPr id="2095" name="Freeform 47"/>
              <p:cNvSpPr>
                <a:spLocks/>
              </p:cNvSpPr>
              <p:nvPr/>
            </p:nvSpPr>
            <p:spPr bwMode="auto">
              <a:xfrm>
                <a:off x="5049" y="520"/>
                <a:ext cx="319" cy="286"/>
              </a:xfrm>
              <a:custGeom>
                <a:avLst/>
                <a:gdLst/>
                <a:ahLst/>
                <a:cxnLst>
                  <a:cxn ang="0">
                    <a:pos x="1" y="275"/>
                  </a:cxn>
                  <a:cxn ang="0">
                    <a:pos x="3" y="254"/>
                  </a:cxn>
                  <a:cxn ang="0">
                    <a:pos x="12" y="235"/>
                  </a:cxn>
                  <a:cxn ang="0">
                    <a:pos x="19" y="219"/>
                  </a:cxn>
                  <a:cxn ang="0">
                    <a:pos x="24" y="194"/>
                  </a:cxn>
                  <a:cxn ang="0">
                    <a:pos x="30" y="161"/>
                  </a:cxn>
                  <a:cxn ang="0">
                    <a:pos x="34" y="126"/>
                  </a:cxn>
                  <a:cxn ang="0">
                    <a:pos x="37" y="94"/>
                  </a:cxn>
                  <a:cxn ang="0">
                    <a:pos x="39" y="67"/>
                  </a:cxn>
                  <a:cxn ang="0">
                    <a:pos x="40" y="43"/>
                  </a:cxn>
                  <a:cxn ang="0">
                    <a:pos x="48" y="29"/>
                  </a:cxn>
                  <a:cxn ang="0">
                    <a:pos x="63" y="16"/>
                  </a:cxn>
                  <a:cxn ang="0">
                    <a:pos x="78" y="9"/>
                  </a:cxn>
                  <a:cxn ang="0">
                    <a:pos x="102" y="2"/>
                  </a:cxn>
                  <a:cxn ang="0">
                    <a:pos x="129" y="0"/>
                  </a:cxn>
                  <a:cxn ang="0">
                    <a:pos x="171" y="0"/>
                  </a:cxn>
                  <a:cxn ang="0">
                    <a:pos x="208" y="2"/>
                  </a:cxn>
                  <a:cxn ang="0">
                    <a:pos x="244" y="9"/>
                  </a:cxn>
                  <a:cxn ang="0">
                    <a:pos x="277" y="21"/>
                  </a:cxn>
                  <a:cxn ang="0">
                    <a:pos x="298" y="35"/>
                  </a:cxn>
                  <a:cxn ang="0">
                    <a:pos x="310" y="47"/>
                  </a:cxn>
                  <a:cxn ang="0">
                    <a:pos x="318" y="61"/>
                  </a:cxn>
                  <a:cxn ang="0">
                    <a:pos x="316" y="75"/>
                  </a:cxn>
                  <a:cxn ang="0">
                    <a:pos x="313" y="89"/>
                  </a:cxn>
                  <a:cxn ang="0">
                    <a:pos x="303" y="104"/>
                  </a:cxn>
                  <a:cxn ang="0">
                    <a:pos x="295" y="123"/>
                  </a:cxn>
                  <a:cxn ang="0">
                    <a:pos x="291" y="149"/>
                  </a:cxn>
                  <a:cxn ang="0">
                    <a:pos x="288" y="176"/>
                  </a:cxn>
                  <a:cxn ang="0">
                    <a:pos x="283" y="200"/>
                  </a:cxn>
                  <a:cxn ang="0">
                    <a:pos x="282" y="235"/>
                  </a:cxn>
                  <a:cxn ang="0">
                    <a:pos x="280" y="265"/>
                  </a:cxn>
                  <a:cxn ang="0">
                    <a:pos x="280" y="285"/>
                  </a:cxn>
                  <a:cxn ang="0">
                    <a:pos x="270" y="260"/>
                  </a:cxn>
                  <a:cxn ang="0">
                    <a:pos x="250" y="248"/>
                  </a:cxn>
                  <a:cxn ang="0">
                    <a:pos x="232" y="241"/>
                  </a:cxn>
                  <a:cxn ang="0">
                    <a:pos x="210" y="236"/>
                  </a:cxn>
                  <a:cxn ang="0">
                    <a:pos x="175" y="229"/>
                  </a:cxn>
                  <a:cxn ang="0">
                    <a:pos x="141" y="228"/>
                  </a:cxn>
                  <a:cxn ang="0">
                    <a:pos x="121" y="228"/>
                  </a:cxn>
                  <a:cxn ang="0">
                    <a:pos x="90" y="230"/>
                  </a:cxn>
                  <a:cxn ang="0">
                    <a:pos x="54" y="237"/>
                  </a:cxn>
                  <a:cxn ang="0">
                    <a:pos x="31" y="246"/>
                  </a:cxn>
                  <a:cxn ang="0">
                    <a:pos x="16" y="255"/>
                  </a:cxn>
                  <a:cxn ang="0">
                    <a:pos x="0" y="268"/>
                  </a:cxn>
                </a:cxnLst>
                <a:rect l="0" t="0" r="r" b="b"/>
                <a:pathLst>
                  <a:path w="319" h="286">
                    <a:moveTo>
                      <a:pt x="1" y="275"/>
                    </a:moveTo>
                    <a:lnTo>
                      <a:pt x="3" y="254"/>
                    </a:lnTo>
                    <a:lnTo>
                      <a:pt x="12" y="235"/>
                    </a:lnTo>
                    <a:lnTo>
                      <a:pt x="19" y="219"/>
                    </a:lnTo>
                    <a:lnTo>
                      <a:pt x="24" y="194"/>
                    </a:lnTo>
                    <a:lnTo>
                      <a:pt x="30" y="161"/>
                    </a:lnTo>
                    <a:lnTo>
                      <a:pt x="34" y="126"/>
                    </a:lnTo>
                    <a:lnTo>
                      <a:pt x="37" y="94"/>
                    </a:lnTo>
                    <a:lnTo>
                      <a:pt x="39" y="67"/>
                    </a:lnTo>
                    <a:lnTo>
                      <a:pt x="40" y="43"/>
                    </a:lnTo>
                    <a:lnTo>
                      <a:pt x="48" y="29"/>
                    </a:lnTo>
                    <a:lnTo>
                      <a:pt x="63" y="16"/>
                    </a:lnTo>
                    <a:lnTo>
                      <a:pt x="78" y="9"/>
                    </a:lnTo>
                    <a:lnTo>
                      <a:pt x="102" y="2"/>
                    </a:lnTo>
                    <a:lnTo>
                      <a:pt x="129" y="0"/>
                    </a:lnTo>
                    <a:lnTo>
                      <a:pt x="171" y="0"/>
                    </a:lnTo>
                    <a:lnTo>
                      <a:pt x="208" y="2"/>
                    </a:lnTo>
                    <a:lnTo>
                      <a:pt x="244" y="9"/>
                    </a:lnTo>
                    <a:lnTo>
                      <a:pt x="277" y="21"/>
                    </a:lnTo>
                    <a:lnTo>
                      <a:pt x="298" y="35"/>
                    </a:lnTo>
                    <a:lnTo>
                      <a:pt x="310" y="47"/>
                    </a:lnTo>
                    <a:lnTo>
                      <a:pt x="318" y="61"/>
                    </a:lnTo>
                    <a:lnTo>
                      <a:pt x="316" y="75"/>
                    </a:lnTo>
                    <a:lnTo>
                      <a:pt x="313" y="89"/>
                    </a:lnTo>
                    <a:lnTo>
                      <a:pt x="303" y="104"/>
                    </a:lnTo>
                    <a:lnTo>
                      <a:pt x="295" y="123"/>
                    </a:lnTo>
                    <a:lnTo>
                      <a:pt x="291" y="149"/>
                    </a:lnTo>
                    <a:lnTo>
                      <a:pt x="288" y="176"/>
                    </a:lnTo>
                    <a:lnTo>
                      <a:pt x="283" y="200"/>
                    </a:lnTo>
                    <a:lnTo>
                      <a:pt x="282" y="235"/>
                    </a:lnTo>
                    <a:lnTo>
                      <a:pt x="280" y="265"/>
                    </a:lnTo>
                    <a:lnTo>
                      <a:pt x="280" y="285"/>
                    </a:lnTo>
                    <a:lnTo>
                      <a:pt x="270" y="260"/>
                    </a:lnTo>
                    <a:lnTo>
                      <a:pt x="250" y="248"/>
                    </a:lnTo>
                    <a:lnTo>
                      <a:pt x="232" y="241"/>
                    </a:lnTo>
                    <a:lnTo>
                      <a:pt x="210" y="236"/>
                    </a:lnTo>
                    <a:lnTo>
                      <a:pt x="175" y="229"/>
                    </a:lnTo>
                    <a:lnTo>
                      <a:pt x="141" y="228"/>
                    </a:lnTo>
                    <a:lnTo>
                      <a:pt x="121" y="228"/>
                    </a:lnTo>
                    <a:lnTo>
                      <a:pt x="90" y="230"/>
                    </a:lnTo>
                    <a:lnTo>
                      <a:pt x="54" y="237"/>
                    </a:lnTo>
                    <a:lnTo>
                      <a:pt x="31" y="246"/>
                    </a:lnTo>
                    <a:lnTo>
                      <a:pt x="16" y="255"/>
                    </a:lnTo>
                    <a:lnTo>
                      <a:pt x="0" y="268"/>
                    </a:lnTo>
                  </a:path>
                </a:pathLst>
              </a:custGeom>
              <a:gradFill rotWithShape="0">
                <a:gsLst>
                  <a:gs pos="0">
                    <a:schemeClr val="folHlink"/>
                  </a:gs>
                  <a:gs pos="50000">
                    <a:schemeClr val="accent1"/>
                  </a:gs>
                  <a:gs pos="100000">
                    <a:schemeClr val="folHlink"/>
                  </a:gs>
                </a:gsLst>
                <a:lin ang="0" scaled="1"/>
              </a:gradFill>
              <a:ln w="9525" cap="rnd">
                <a:noFill/>
                <a:round/>
                <a:headEnd type="none" w="sm" len="sm"/>
                <a:tailEnd type="none" w="sm" len="sm"/>
              </a:ln>
              <a:effectLst/>
            </p:spPr>
            <p:txBody>
              <a:bodyPr/>
              <a:lstStyle/>
              <a:p>
                <a:endParaRPr lang="en-US"/>
              </a:p>
            </p:txBody>
          </p:sp>
          <p:sp>
            <p:nvSpPr>
              <p:cNvPr id="2096" name="Freeform 48"/>
              <p:cNvSpPr>
                <a:spLocks/>
              </p:cNvSpPr>
              <p:nvPr/>
            </p:nvSpPr>
            <p:spPr bwMode="auto">
              <a:xfrm>
                <a:off x="4319" y="160"/>
                <a:ext cx="832" cy="420"/>
              </a:xfrm>
              <a:custGeom>
                <a:avLst/>
                <a:gdLst/>
                <a:ahLst/>
                <a:cxnLst>
                  <a:cxn ang="0">
                    <a:pos x="0" y="0"/>
                  </a:cxn>
                  <a:cxn ang="0">
                    <a:pos x="0" y="356"/>
                  </a:cxn>
                  <a:cxn ang="0">
                    <a:pos x="84" y="374"/>
                  </a:cxn>
                  <a:cxn ang="0">
                    <a:pos x="153" y="393"/>
                  </a:cxn>
                  <a:cxn ang="0">
                    <a:pos x="210" y="404"/>
                  </a:cxn>
                  <a:cxn ang="0">
                    <a:pos x="258" y="410"/>
                  </a:cxn>
                  <a:cxn ang="0">
                    <a:pos x="312" y="416"/>
                  </a:cxn>
                  <a:cxn ang="0">
                    <a:pos x="402" y="419"/>
                  </a:cxn>
                  <a:cxn ang="0">
                    <a:pos x="485" y="412"/>
                  </a:cxn>
                  <a:cxn ang="0">
                    <a:pos x="570" y="399"/>
                  </a:cxn>
                  <a:cxn ang="0">
                    <a:pos x="652" y="377"/>
                  </a:cxn>
                  <a:cxn ang="0">
                    <a:pos x="724" y="347"/>
                  </a:cxn>
                  <a:cxn ang="0">
                    <a:pos x="784" y="306"/>
                  </a:cxn>
                  <a:cxn ang="0">
                    <a:pos x="829" y="291"/>
                  </a:cxn>
                  <a:cxn ang="0">
                    <a:pos x="831" y="2"/>
                  </a:cxn>
                  <a:cxn ang="0">
                    <a:pos x="786" y="9"/>
                  </a:cxn>
                  <a:cxn ang="0">
                    <a:pos x="726" y="29"/>
                  </a:cxn>
                  <a:cxn ang="0">
                    <a:pos x="654" y="55"/>
                  </a:cxn>
                  <a:cxn ang="0">
                    <a:pos x="585" y="70"/>
                  </a:cxn>
                  <a:cxn ang="0">
                    <a:pos x="515" y="78"/>
                  </a:cxn>
                  <a:cxn ang="0">
                    <a:pos x="468" y="82"/>
                  </a:cxn>
                  <a:cxn ang="0">
                    <a:pos x="428" y="84"/>
                  </a:cxn>
                  <a:cxn ang="0">
                    <a:pos x="358" y="84"/>
                  </a:cxn>
                  <a:cxn ang="0">
                    <a:pos x="314" y="81"/>
                  </a:cxn>
                  <a:cxn ang="0">
                    <a:pos x="274" y="76"/>
                  </a:cxn>
                  <a:cxn ang="0">
                    <a:pos x="229" y="73"/>
                  </a:cxn>
                  <a:cxn ang="0">
                    <a:pos x="190" y="66"/>
                  </a:cxn>
                  <a:cxn ang="0">
                    <a:pos x="140" y="57"/>
                  </a:cxn>
                  <a:cxn ang="0">
                    <a:pos x="96" y="44"/>
                  </a:cxn>
                  <a:cxn ang="0">
                    <a:pos x="49" y="24"/>
                  </a:cxn>
                  <a:cxn ang="0">
                    <a:pos x="0" y="0"/>
                  </a:cxn>
                </a:cxnLst>
                <a:rect l="0" t="0" r="r" b="b"/>
                <a:pathLst>
                  <a:path w="832" h="420">
                    <a:moveTo>
                      <a:pt x="0" y="0"/>
                    </a:moveTo>
                    <a:lnTo>
                      <a:pt x="0" y="356"/>
                    </a:lnTo>
                    <a:lnTo>
                      <a:pt x="84" y="374"/>
                    </a:lnTo>
                    <a:lnTo>
                      <a:pt x="153" y="393"/>
                    </a:lnTo>
                    <a:lnTo>
                      <a:pt x="210" y="404"/>
                    </a:lnTo>
                    <a:lnTo>
                      <a:pt x="258" y="410"/>
                    </a:lnTo>
                    <a:lnTo>
                      <a:pt x="312" y="416"/>
                    </a:lnTo>
                    <a:lnTo>
                      <a:pt x="402" y="419"/>
                    </a:lnTo>
                    <a:lnTo>
                      <a:pt x="485" y="412"/>
                    </a:lnTo>
                    <a:lnTo>
                      <a:pt x="570" y="399"/>
                    </a:lnTo>
                    <a:lnTo>
                      <a:pt x="652" y="377"/>
                    </a:lnTo>
                    <a:lnTo>
                      <a:pt x="724" y="347"/>
                    </a:lnTo>
                    <a:lnTo>
                      <a:pt x="784" y="306"/>
                    </a:lnTo>
                    <a:lnTo>
                      <a:pt x="829" y="291"/>
                    </a:lnTo>
                    <a:lnTo>
                      <a:pt x="831" y="2"/>
                    </a:lnTo>
                    <a:lnTo>
                      <a:pt x="786" y="9"/>
                    </a:lnTo>
                    <a:lnTo>
                      <a:pt x="726" y="29"/>
                    </a:lnTo>
                    <a:lnTo>
                      <a:pt x="654" y="55"/>
                    </a:lnTo>
                    <a:lnTo>
                      <a:pt x="585" y="70"/>
                    </a:lnTo>
                    <a:lnTo>
                      <a:pt x="515" y="78"/>
                    </a:lnTo>
                    <a:lnTo>
                      <a:pt x="468" y="82"/>
                    </a:lnTo>
                    <a:lnTo>
                      <a:pt x="428" y="84"/>
                    </a:lnTo>
                    <a:lnTo>
                      <a:pt x="358" y="84"/>
                    </a:lnTo>
                    <a:lnTo>
                      <a:pt x="314" y="81"/>
                    </a:lnTo>
                    <a:lnTo>
                      <a:pt x="274" y="76"/>
                    </a:lnTo>
                    <a:lnTo>
                      <a:pt x="229" y="73"/>
                    </a:lnTo>
                    <a:lnTo>
                      <a:pt x="190" y="66"/>
                    </a:lnTo>
                    <a:lnTo>
                      <a:pt x="140" y="57"/>
                    </a:lnTo>
                    <a:lnTo>
                      <a:pt x="96" y="44"/>
                    </a:lnTo>
                    <a:lnTo>
                      <a:pt x="49" y="24"/>
                    </a:lnTo>
                    <a:lnTo>
                      <a:pt x="0" y="0"/>
                    </a:lnTo>
                  </a:path>
                </a:pathLst>
              </a:custGeom>
              <a:gradFill rotWithShape="0">
                <a:gsLst>
                  <a:gs pos="0">
                    <a:schemeClr val="folHlink"/>
                  </a:gs>
                  <a:gs pos="50000">
                    <a:schemeClr val="accent1"/>
                  </a:gs>
                  <a:gs pos="100000">
                    <a:schemeClr val="folHlink"/>
                  </a:gs>
                </a:gsLst>
                <a:lin ang="0" scaled="1"/>
              </a:gradFill>
              <a:ln w="9525" cap="rnd">
                <a:noFill/>
                <a:round/>
                <a:headEnd/>
                <a:tailEnd/>
              </a:ln>
              <a:effectLst/>
            </p:spPr>
            <p:txBody>
              <a:bodyPr/>
              <a:lstStyle/>
              <a:p>
                <a:endParaRPr lang="en-US"/>
              </a:p>
            </p:txBody>
          </p:sp>
        </p:grpSp>
      </p:grpSp>
      <p:sp>
        <p:nvSpPr>
          <p:cNvPr id="2097" name="Rectangle 49"/>
          <p:cNvSpPr>
            <a:spLocks noGrp="1" noChangeArrowheads="1"/>
          </p:cNvSpPr>
          <p:nvPr>
            <p:ph type="title"/>
          </p:nvPr>
        </p:nvSpPr>
        <p:spPr bwMode="auto">
          <a:xfrm>
            <a:off x="685800" y="914400"/>
            <a:ext cx="7772400" cy="11430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2098" name="Rectangle 50"/>
          <p:cNvSpPr>
            <a:spLocks noGrp="1" noChangeArrowheads="1"/>
          </p:cNvSpPr>
          <p:nvPr>
            <p:ph type="body" idx="1"/>
          </p:nvPr>
        </p:nvSpPr>
        <p:spPr bwMode="auto">
          <a:xfrm>
            <a:off x="685800" y="2286000"/>
            <a:ext cx="7772400" cy="41148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099" name="Rectangle 51"/>
          <p:cNvSpPr>
            <a:spLocks noGrp="1" noChangeArrowheads="1"/>
          </p:cNvSpPr>
          <p:nvPr>
            <p:ph type="dt" sz="half" idx="2"/>
          </p:nvPr>
        </p:nvSpPr>
        <p:spPr bwMode="auto">
          <a:xfrm>
            <a:off x="685800" y="6326188"/>
            <a:ext cx="19050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ctr">
              <a:defRPr sz="1400"/>
            </a:lvl1pPr>
          </a:lstStyle>
          <a:p>
            <a:endParaRPr lang="en-US"/>
          </a:p>
        </p:txBody>
      </p:sp>
      <p:sp>
        <p:nvSpPr>
          <p:cNvPr id="2100" name="Rectangle 52"/>
          <p:cNvSpPr>
            <a:spLocks noGrp="1" noChangeArrowheads="1"/>
          </p:cNvSpPr>
          <p:nvPr>
            <p:ph type="ftr" sz="quarter" idx="3"/>
          </p:nvPr>
        </p:nvSpPr>
        <p:spPr bwMode="auto">
          <a:xfrm>
            <a:off x="3124200" y="6400800"/>
            <a:ext cx="28956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ctr">
              <a:defRPr sz="1400"/>
            </a:lvl1pPr>
          </a:lstStyle>
          <a:p>
            <a:endParaRPr lang="en-US"/>
          </a:p>
        </p:txBody>
      </p:sp>
      <p:sp>
        <p:nvSpPr>
          <p:cNvPr id="2101" name="Rectangle 53"/>
          <p:cNvSpPr>
            <a:spLocks noGrp="1" noChangeArrowheads="1"/>
          </p:cNvSpPr>
          <p:nvPr>
            <p:ph type="sldNum" sz="quarter" idx="4"/>
          </p:nvPr>
        </p:nvSpPr>
        <p:spPr bwMode="auto">
          <a:xfrm>
            <a:off x="6553200" y="6326188"/>
            <a:ext cx="19050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ctr">
              <a:defRPr sz="1400"/>
            </a:lvl1pPr>
          </a:lstStyle>
          <a:p>
            <a:fld id="{3610B5CF-B380-4C63-9642-EDA0A19BF6E6}" type="slidenum">
              <a:rPr lang="en-US"/>
              <a:pPr/>
              <a:t>‹#›</a:t>
            </a:fld>
            <a:endParaRPr lang="en-US"/>
          </a:p>
        </p:txBody>
      </p:sp>
    </p:spTree>
  </p:cSld>
  <p:clrMap bg1="dk2" tx1="lt1" bg2="dk1" tx2="lt2" accent1="accent1" accent2="accent2" accent3="accent3" accent4="accent4" accent5="accent5" accent6="accent6" hlink="hlink" folHlink="folHlink"/>
  <p:sldLayoutIdLst>
    <p:sldLayoutId id="2147483650" r:id="rId1"/>
    <p:sldLayoutId id="2147483651"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 id="2147483660" r:id="rId11"/>
  </p:sldLayoutIdLst>
  <p:txStyles>
    <p:titleStyle>
      <a:lvl1pPr algn="ctr" rtl="0" eaLnBrk="1" fontAlgn="base" hangingPunct="1">
        <a:spcBef>
          <a:spcPct val="0"/>
        </a:spcBef>
        <a:spcAft>
          <a:spcPct val="0"/>
        </a:spcAft>
        <a:defRPr sz="4400">
          <a:solidFill>
            <a:schemeClr val="tx2"/>
          </a:solidFill>
          <a:latin typeface="+mj-lt"/>
          <a:ea typeface="+mj-ea"/>
          <a:cs typeface="+mj-cs"/>
        </a:defRPr>
      </a:lvl1pPr>
      <a:lvl2pPr algn="ctr" rtl="0" eaLnBrk="1" fontAlgn="base" hangingPunct="1">
        <a:spcBef>
          <a:spcPct val="0"/>
        </a:spcBef>
        <a:spcAft>
          <a:spcPct val="0"/>
        </a:spcAft>
        <a:defRPr sz="4400">
          <a:solidFill>
            <a:schemeClr val="tx2"/>
          </a:solidFill>
          <a:latin typeface="Times New Roman" pitchFamily="18" charset="0"/>
        </a:defRPr>
      </a:lvl2pPr>
      <a:lvl3pPr algn="ctr" rtl="0" eaLnBrk="1" fontAlgn="base" hangingPunct="1">
        <a:spcBef>
          <a:spcPct val="0"/>
        </a:spcBef>
        <a:spcAft>
          <a:spcPct val="0"/>
        </a:spcAft>
        <a:defRPr sz="4400">
          <a:solidFill>
            <a:schemeClr val="tx2"/>
          </a:solidFill>
          <a:latin typeface="Times New Roman" pitchFamily="18" charset="0"/>
        </a:defRPr>
      </a:lvl3pPr>
      <a:lvl4pPr algn="ctr" rtl="0" eaLnBrk="1" fontAlgn="base" hangingPunct="1">
        <a:spcBef>
          <a:spcPct val="0"/>
        </a:spcBef>
        <a:spcAft>
          <a:spcPct val="0"/>
        </a:spcAft>
        <a:defRPr sz="4400">
          <a:solidFill>
            <a:schemeClr val="tx2"/>
          </a:solidFill>
          <a:latin typeface="Times New Roman" pitchFamily="18" charset="0"/>
        </a:defRPr>
      </a:lvl4pPr>
      <a:lvl5pPr algn="ctr" rtl="0" eaLnBrk="1" fontAlgn="base" hangingPunct="1">
        <a:spcBef>
          <a:spcPct val="0"/>
        </a:spcBef>
        <a:spcAft>
          <a:spcPct val="0"/>
        </a:spcAft>
        <a:defRPr sz="4400">
          <a:solidFill>
            <a:schemeClr val="tx2"/>
          </a:solidFill>
          <a:latin typeface="Times New Roman" pitchFamily="18" charset="0"/>
        </a:defRPr>
      </a:lvl5pPr>
      <a:lvl6pPr marL="457200" algn="ctr" rtl="0" eaLnBrk="1" fontAlgn="base" hangingPunct="1">
        <a:spcBef>
          <a:spcPct val="0"/>
        </a:spcBef>
        <a:spcAft>
          <a:spcPct val="0"/>
        </a:spcAft>
        <a:defRPr sz="4400">
          <a:solidFill>
            <a:schemeClr val="tx2"/>
          </a:solidFill>
          <a:latin typeface="Times New Roman" pitchFamily="18" charset="0"/>
        </a:defRPr>
      </a:lvl6pPr>
      <a:lvl7pPr marL="914400" algn="ctr" rtl="0" eaLnBrk="1" fontAlgn="base" hangingPunct="1">
        <a:spcBef>
          <a:spcPct val="0"/>
        </a:spcBef>
        <a:spcAft>
          <a:spcPct val="0"/>
        </a:spcAft>
        <a:defRPr sz="4400">
          <a:solidFill>
            <a:schemeClr val="tx2"/>
          </a:solidFill>
          <a:latin typeface="Times New Roman" pitchFamily="18" charset="0"/>
        </a:defRPr>
      </a:lvl7pPr>
      <a:lvl8pPr marL="1371600" algn="ctr" rtl="0" eaLnBrk="1" fontAlgn="base" hangingPunct="1">
        <a:spcBef>
          <a:spcPct val="0"/>
        </a:spcBef>
        <a:spcAft>
          <a:spcPct val="0"/>
        </a:spcAft>
        <a:defRPr sz="4400">
          <a:solidFill>
            <a:schemeClr val="tx2"/>
          </a:solidFill>
          <a:latin typeface="Times New Roman" pitchFamily="18" charset="0"/>
        </a:defRPr>
      </a:lvl8pPr>
      <a:lvl9pPr marL="1828800" algn="ctr" rtl="0" eaLnBrk="1" fontAlgn="base" hangingPunct="1">
        <a:spcBef>
          <a:spcPct val="0"/>
        </a:spcBef>
        <a:spcAft>
          <a:spcPct val="0"/>
        </a:spcAft>
        <a:defRPr sz="4400">
          <a:solidFill>
            <a:schemeClr val="tx2"/>
          </a:solidFill>
          <a:latin typeface="Times New Roman" pitchFamily="18" charset="0"/>
        </a:defRPr>
      </a:lvl9pPr>
    </p:titleStyle>
    <p:body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3200">
          <a:solidFill>
            <a:schemeClr val="tx1"/>
          </a:solidFill>
          <a:latin typeface="+mn-lt"/>
        </a:defRPr>
      </a:lvl2pPr>
      <a:lvl3pPr marL="1143000" indent="-228600" algn="l" rtl="0" eaLnBrk="1" fontAlgn="base" hangingPunct="1">
        <a:spcBef>
          <a:spcPct val="20000"/>
        </a:spcBef>
        <a:spcAft>
          <a:spcPct val="0"/>
        </a:spcAft>
        <a:buChar char="•"/>
        <a:defRPr sz="3200">
          <a:solidFill>
            <a:schemeClr val="tx1"/>
          </a:solidFill>
          <a:latin typeface="+mn-lt"/>
        </a:defRPr>
      </a:lvl3pPr>
      <a:lvl4pPr marL="1600200" indent="-228600" algn="l" rtl="0" eaLnBrk="1" fontAlgn="base" hangingPunct="1">
        <a:spcBef>
          <a:spcPct val="20000"/>
        </a:spcBef>
        <a:spcAft>
          <a:spcPct val="0"/>
        </a:spcAft>
        <a:buChar char="–"/>
        <a:defRPr sz="3200">
          <a:solidFill>
            <a:schemeClr val="tx1"/>
          </a:solidFill>
          <a:latin typeface="+mn-lt"/>
        </a:defRPr>
      </a:lvl4pPr>
      <a:lvl5pPr marL="2057400" indent="-228600" algn="l" rtl="0" eaLnBrk="1" fontAlgn="base" hangingPunct="1">
        <a:spcBef>
          <a:spcPct val="20000"/>
        </a:spcBef>
        <a:spcAft>
          <a:spcPct val="0"/>
        </a:spcAft>
        <a:buChar char="•"/>
        <a:defRPr sz="3200">
          <a:solidFill>
            <a:schemeClr val="tx1"/>
          </a:solidFill>
          <a:latin typeface="+mn-lt"/>
        </a:defRPr>
      </a:lvl5pPr>
      <a:lvl6pPr marL="2514600" indent="-228600" algn="l" rtl="0" eaLnBrk="1" fontAlgn="base" hangingPunct="1">
        <a:spcBef>
          <a:spcPct val="20000"/>
        </a:spcBef>
        <a:spcAft>
          <a:spcPct val="0"/>
        </a:spcAft>
        <a:buChar char="•"/>
        <a:defRPr sz="3200">
          <a:solidFill>
            <a:schemeClr val="tx1"/>
          </a:solidFill>
          <a:latin typeface="+mn-lt"/>
        </a:defRPr>
      </a:lvl6pPr>
      <a:lvl7pPr marL="2971800" indent="-228600" algn="l" rtl="0" eaLnBrk="1" fontAlgn="base" hangingPunct="1">
        <a:spcBef>
          <a:spcPct val="20000"/>
        </a:spcBef>
        <a:spcAft>
          <a:spcPct val="0"/>
        </a:spcAft>
        <a:buChar char="•"/>
        <a:defRPr sz="3200">
          <a:solidFill>
            <a:schemeClr val="tx1"/>
          </a:solidFill>
          <a:latin typeface="+mn-lt"/>
        </a:defRPr>
      </a:lvl7pPr>
      <a:lvl8pPr marL="3429000" indent="-228600" algn="l" rtl="0" eaLnBrk="1" fontAlgn="base" hangingPunct="1">
        <a:spcBef>
          <a:spcPct val="20000"/>
        </a:spcBef>
        <a:spcAft>
          <a:spcPct val="0"/>
        </a:spcAft>
        <a:buChar char="•"/>
        <a:defRPr sz="3200">
          <a:solidFill>
            <a:schemeClr val="tx1"/>
          </a:solidFill>
          <a:latin typeface="+mn-lt"/>
        </a:defRPr>
      </a:lvl8pPr>
      <a:lvl9pPr marL="3886200" indent="-228600" algn="l" rtl="0" eaLnBrk="1" fontAlgn="base" hangingPunct="1">
        <a:spcBef>
          <a:spcPct val="20000"/>
        </a:spcBef>
        <a:spcAft>
          <a:spcPct val="0"/>
        </a:spcAft>
        <a:buChar char="•"/>
        <a:defRPr sz="32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sz="quarter"/>
          </p:nvPr>
        </p:nvSpPr>
        <p:spPr/>
        <p:txBody>
          <a:bodyPr/>
          <a:lstStyle/>
          <a:p>
            <a:r>
              <a:rPr lang="en-US" dirty="0" smtClean="0"/>
              <a:t>Chapter 10</a:t>
            </a:r>
            <a:endParaRPr lang="en-US" dirty="0"/>
          </a:p>
        </p:txBody>
      </p:sp>
      <p:sp>
        <p:nvSpPr>
          <p:cNvPr id="3" name="Subtitle 2"/>
          <p:cNvSpPr>
            <a:spLocks noGrp="1"/>
          </p:cNvSpPr>
          <p:nvPr>
            <p:ph type="subTitle" sz="quarter" idx="1"/>
          </p:nvPr>
        </p:nvSpPr>
        <p:spPr/>
        <p:txBody>
          <a:bodyPr/>
          <a:lstStyle/>
          <a:p>
            <a:r>
              <a:rPr lang="en-US" dirty="0" smtClean="0"/>
              <a:t>Introduction to Entertainment Marketing</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Entertainment and Consumer Spending</a:t>
            </a:r>
            <a:br>
              <a:rPr lang="en-US" b="1" dirty="0" smtClean="0"/>
            </a:br>
            <a:endParaRPr lang="en-US" dirty="0"/>
          </a:p>
        </p:txBody>
      </p:sp>
      <p:sp>
        <p:nvSpPr>
          <p:cNvPr id="3" name="Content Placeholder 2"/>
          <p:cNvSpPr>
            <a:spLocks noGrp="1"/>
          </p:cNvSpPr>
          <p:nvPr>
            <p:ph idx="1"/>
          </p:nvPr>
        </p:nvSpPr>
        <p:spPr/>
        <p:txBody>
          <a:bodyPr/>
          <a:lstStyle/>
          <a:p>
            <a:pPr lvl="0"/>
            <a:r>
              <a:rPr lang="en-US" dirty="0" smtClean="0"/>
              <a:t>T.V</a:t>
            </a:r>
            <a:r>
              <a:rPr lang="en-US" dirty="0" smtClean="0"/>
              <a:t>. </a:t>
            </a:r>
            <a:r>
              <a:rPr lang="en-US" dirty="0" smtClean="0"/>
              <a:t>–one of the cheapest forms of </a:t>
            </a:r>
            <a:r>
              <a:rPr lang="en-US" dirty="0" err="1" smtClean="0"/>
              <a:t>entertainiment</a:t>
            </a:r>
            <a:r>
              <a:rPr lang="en-US" dirty="0" smtClean="0"/>
              <a:t> </a:t>
            </a:r>
            <a:endParaRPr lang="en-US" dirty="0" smtClean="0"/>
          </a:p>
          <a:p>
            <a:pPr lvl="0"/>
            <a:r>
              <a:rPr lang="en-US" dirty="0" smtClean="0"/>
              <a:t>Theme Park – </a:t>
            </a:r>
            <a:r>
              <a:rPr lang="en-US" dirty="0" smtClean="0"/>
              <a:t>most expensive form of entertainment</a:t>
            </a:r>
            <a:endParaRPr lang="en-US" dirty="0" smtClean="0"/>
          </a:p>
          <a:p>
            <a:pPr lvl="0"/>
            <a:r>
              <a:rPr lang="en-US" dirty="0" smtClean="0"/>
              <a:t>1 hr of “The Simpsons” = </a:t>
            </a:r>
            <a:r>
              <a:rPr lang="en-US" dirty="0" smtClean="0"/>
              <a:t>$.06</a:t>
            </a:r>
            <a:endParaRPr lang="en-US" dirty="0" smtClean="0"/>
          </a:p>
          <a:p>
            <a:pPr lvl="0"/>
            <a:r>
              <a:rPr lang="en-US" dirty="0" smtClean="0"/>
              <a:t>1 hr at “Disneyworld” </a:t>
            </a:r>
            <a:r>
              <a:rPr lang="en-US" smtClean="0"/>
              <a:t>= </a:t>
            </a:r>
            <a:r>
              <a:rPr lang="en-US" smtClean="0"/>
              <a:t>$35</a:t>
            </a:r>
            <a:endParaRPr lang="en-US" dirty="0" smtClean="0"/>
          </a:p>
          <a:p>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914400"/>
            <a:ext cx="8839200" cy="1143000"/>
          </a:xfrm>
        </p:spPr>
        <p:txBody>
          <a:bodyPr/>
          <a:lstStyle/>
          <a:p>
            <a:r>
              <a:rPr lang="en-US" sz="4800" b="1" dirty="0">
                <a:solidFill>
                  <a:schemeClr val="tx2">
                    <a:lumMod val="60000"/>
                    <a:lumOff val="40000"/>
                  </a:schemeClr>
                </a:solidFill>
                <a:latin typeface="+mj-lt"/>
                <a:ea typeface="+mj-ea"/>
                <a:cs typeface="+mj-cs"/>
              </a:rPr>
              <a:t>Case Study: “A Lasting Landmark”</a:t>
            </a:r>
            <a:r>
              <a:rPr lang="en-US" sz="6000" b="1" dirty="0">
                <a:solidFill>
                  <a:schemeClr val="tx1"/>
                </a:solidFill>
                <a:latin typeface="+mj-lt"/>
                <a:ea typeface="+mj-ea"/>
                <a:cs typeface="+mj-cs"/>
              </a:rPr>
              <a:t/>
            </a:r>
            <a:br>
              <a:rPr lang="en-US" sz="6000" b="1" dirty="0">
                <a:solidFill>
                  <a:schemeClr val="tx1"/>
                </a:solidFill>
                <a:latin typeface="+mj-lt"/>
                <a:ea typeface="+mj-ea"/>
                <a:cs typeface="+mj-cs"/>
              </a:rPr>
            </a:br>
            <a:endParaRPr lang="en-US" dirty="0"/>
          </a:p>
        </p:txBody>
      </p:sp>
      <p:sp>
        <p:nvSpPr>
          <p:cNvPr id="3" name="Content Placeholder 2"/>
          <p:cNvSpPr>
            <a:spLocks noGrp="1"/>
          </p:cNvSpPr>
          <p:nvPr>
            <p:ph idx="1"/>
          </p:nvPr>
        </p:nvSpPr>
        <p:spPr/>
        <p:txBody>
          <a:bodyPr/>
          <a:lstStyle/>
          <a:p>
            <a:r>
              <a:rPr lang="en-US" dirty="0" smtClean="0">
                <a:solidFill>
                  <a:schemeClr val="tx1"/>
                </a:solidFill>
                <a:latin typeface="+mn-lt"/>
                <a:ea typeface="+mn-ea"/>
                <a:cs typeface="+mn-cs"/>
              </a:rPr>
              <a:t>What </a:t>
            </a:r>
            <a:r>
              <a:rPr lang="en-US" dirty="0">
                <a:solidFill>
                  <a:schemeClr val="tx1"/>
                </a:solidFill>
                <a:latin typeface="+mn-lt"/>
                <a:ea typeface="+mn-ea"/>
                <a:cs typeface="+mn-cs"/>
              </a:rPr>
              <a:t>business helped the entertainment industry expand in the 20</a:t>
            </a:r>
            <a:r>
              <a:rPr lang="en-US" baseline="30000" dirty="0">
                <a:solidFill>
                  <a:schemeClr val="tx1"/>
                </a:solidFill>
                <a:latin typeface="+mn-lt"/>
                <a:ea typeface="+mn-ea"/>
                <a:cs typeface="+mn-cs"/>
              </a:rPr>
              <a:t>th</a:t>
            </a:r>
            <a:r>
              <a:rPr lang="en-US" dirty="0">
                <a:solidFill>
                  <a:schemeClr val="tx1"/>
                </a:solidFill>
                <a:latin typeface="+mn-lt"/>
                <a:ea typeface="+mn-ea"/>
                <a:cs typeface="+mn-cs"/>
              </a:rPr>
              <a:t> century?</a:t>
            </a:r>
          </a:p>
          <a:p>
            <a:endParaRPr lang="en-US" dirty="0">
              <a:solidFill>
                <a:schemeClr val="tx1"/>
              </a:solidFill>
              <a:latin typeface="+mn-lt"/>
              <a:ea typeface="+mn-ea"/>
              <a:cs typeface="+mn-cs"/>
            </a:endParaRPr>
          </a:p>
          <a:p>
            <a:pPr>
              <a:buNone/>
            </a:pPr>
            <a:r>
              <a:rPr lang="en-US" dirty="0">
                <a:solidFill>
                  <a:schemeClr val="tx1"/>
                </a:solidFill>
                <a:latin typeface="+mn-lt"/>
                <a:ea typeface="+mn-ea"/>
                <a:cs typeface="+mn-cs"/>
              </a:rPr>
              <a:t> </a:t>
            </a:r>
          </a:p>
          <a:p>
            <a:r>
              <a:rPr lang="en-US" dirty="0">
                <a:solidFill>
                  <a:schemeClr val="tx1"/>
                </a:solidFill>
                <a:latin typeface="+mn-lt"/>
                <a:ea typeface="+mn-ea"/>
                <a:cs typeface="+mn-cs"/>
              </a:rPr>
              <a:t>Why have some theaters closed?</a:t>
            </a:r>
          </a:p>
          <a:p>
            <a:pPr>
              <a:buNone/>
            </a:pPr>
            <a:r>
              <a:rPr lang="en-US" dirty="0">
                <a:solidFill>
                  <a:schemeClr val="tx1"/>
                </a:solidFill>
                <a:latin typeface="+mn-lt"/>
                <a:ea typeface="+mn-ea"/>
                <a:cs typeface="+mn-cs"/>
              </a:rPr>
              <a:t> </a:t>
            </a:r>
          </a:p>
          <a:p>
            <a:pPr>
              <a:buNone/>
            </a:pPr>
            <a:r>
              <a:rPr lang="en-US" dirty="0">
                <a:solidFill>
                  <a:schemeClr val="tx1"/>
                </a:solidFill>
                <a:latin typeface="+mn-lt"/>
                <a:ea typeface="+mn-ea"/>
                <a:cs typeface="+mn-cs"/>
              </a:rPr>
              <a:t> </a:t>
            </a:r>
          </a:p>
          <a:p>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Entertainment Marketing</a:t>
            </a:r>
            <a:endParaRPr lang="en-US" dirty="0"/>
          </a:p>
        </p:txBody>
      </p:sp>
      <p:sp>
        <p:nvSpPr>
          <p:cNvPr id="3" name="Content Placeholder 2"/>
          <p:cNvSpPr>
            <a:spLocks noGrp="1"/>
          </p:cNvSpPr>
          <p:nvPr>
            <p:ph idx="1"/>
          </p:nvPr>
        </p:nvSpPr>
        <p:spPr/>
        <p:txBody>
          <a:bodyPr/>
          <a:lstStyle/>
          <a:p>
            <a:r>
              <a:rPr lang="en-US" dirty="0" smtClean="0">
                <a:solidFill>
                  <a:schemeClr val="tx1"/>
                </a:solidFill>
                <a:latin typeface="+mn-lt"/>
                <a:ea typeface="+mn-ea"/>
                <a:cs typeface="+mn-cs"/>
              </a:rPr>
              <a:t>the </a:t>
            </a:r>
            <a:r>
              <a:rPr lang="en-US" dirty="0">
                <a:solidFill>
                  <a:schemeClr val="tx1"/>
                </a:solidFill>
                <a:latin typeface="+mn-lt"/>
                <a:ea typeface="+mn-ea"/>
                <a:cs typeface="+mn-cs"/>
              </a:rPr>
              <a:t>process of developing, promoting and distributing products or goods and services, to satisfy customers’ needs and wants through entertainment or any diversion, amusement or method of occupying time</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4800" b="1" dirty="0">
                <a:solidFill>
                  <a:schemeClr val="tx2">
                    <a:lumMod val="60000"/>
                    <a:lumOff val="40000"/>
                  </a:schemeClr>
                </a:solidFill>
                <a:latin typeface="+mj-lt"/>
                <a:ea typeface="+mj-ea"/>
                <a:cs typeface="+mj-cs"/>
              </a:rPr>
              <a:t>Rank of Time Spent on Leisure</a:t>
            </a:r>
            <a:r>
              <a:rPr lang="en-US" sz="6000" b="1" dirty="0">
                <a:solidFill>
                  <a:schemeClr val="tx1"/>
                </a:solidFill>
                <a:latin typeface="+mj-lt"/>
                <a:ea typeface="+mj-ea"/>
                <a:cs typeface="+mj-cs"/>
              </a:rPr>
              <a:t/>
            </a:r>
            <a:br>
              <a:rPr lang="en-US" sz="6000" b="1" dirty="0">
                <a:solidFill>
                  <a:schemeClr val="tx1"/>
                </a:solidFill>
                <a:latin typeface="+mj-lt"/>
                <a:ea typeface="+mj-ea"/>
                <a:cs typeface="+mj-cs"/>
              </a:rPr>
            </a:br>
            <a:endParaRPr lang="en-US" dirty="0"/>
          </a:p>
        </p:txBody>
      </p:sp>
      <p:sp>
        <p:nvSpPr>
          <p:cNvPr id="3" name="Content Placeholder 2"/>
          <p:cNvSpPr>
            <a:spLocks noGrp="1"/>
          </p:cNvSpPr>
          <p:nvPr>
            <p:ph idx="1"/>
          </p:nvPr>
        </p:nvSpPr>
        <p:spPr/>
        <p:txBody>
          <a:bodyPr/>
          <a:lstStyle/>
          <a:p>
            <a:pPr marL="514350" lvl="0" indent="-514350">
              <a:buFont typeface="+mj-lt"/>
              <a:buAutoNum type="arabicPeriod"/>
            </a:pPr>
            <a:r>
              <a:rPr lang="en-US" dirty="0">
                <a:solidFill>
                  <a:schemeClr val="tx1"/>
                </a:solidFill>
                <a:latin typeface="+mn-lt"/>
                <a:ea typeface="+mn-ea"/>
                <a:cs typeface="+mn-cs"/>
              </a:rPr>
              <a:t> </a:t>
            </a:r>
            <a:r>
              <a:rPr lang="en-US" dirty="0" smtClean="0">
                <a:solidFill>
                  <a:schemeClr val="tx1"/>
                </a:solidFill>
                <a:latin typeface="+mn-lt"/>
                <a:ea typeface="+mn-ea"/>
                <a:cs typeface="+mn-cs"/>
              </a:rPr>
              <a:t>Television</a:t>
            </a:r>
            <a:endParaRPr lang="en-US" dirty="0">
              <a:solidFill>
                <a:schemeClr val="tx1"/>
              </a:solidFill>
              <a:latin typeface="+mn-lt"/>
              <a:ea typeface="+mn-ea"/>
              <a:cs typeface="+mn-cs"/>
            </a:endParaRPr>
          </a:p>
          <a:p>
            <a:pPr marL="514350" lvl="0" indent="-514350">
              <a:buFont typeface="+mj-lt"/>
              <a:buAutoNum type="arabicPeriod"/>
            </a:pPr>
            <a:r>
              <a:rPr lang="en-US" dirty="0">
                <a:solidFill>
                  <a:schemeClr val="tx1"/>
                </a:solidFill>
                <a:latin typeface="+mn-lt"/>
                <a:ea typeface="+mn-ea"/>
                <a:cs typeface="+mn-cs"/>
              </a:rPr>
              <a:t> </a:t>
            </a:r>
            <a:r>
              <a:rPr lang="en-US" dirty="0" smtClean="0">
                <a:solidFill>
                  <a:schemeClr val="tx1"/>
                </a:solidFill>
                <a:latin typeface="+mn-lt"/>
                <a:ea typeface="+mn-ea"/>
                <a:cs typeface="+mn-cs"/>
              </a:rPr>
              <a:t>Radio</a:t>
            </a:r>
            <a:endParaRPr lang="en-US" dirty="0">
              <a:solidFill>
                <a:schemeClr val="tx1"/>
              </a:solidFill>
              <a:latin typeface="+mn-lt"/>
              <a:ea typeface="+mn-ea"/>
              <a:cs typeface="+mn-cs"/>
            </a:endParaRPr>
          </a:p>
          <a:p>
            <a:pPr marL="514350" lvl="0" indent="-514350">
              <a:buFont typeface="+mj-lt"/>
              <a:buAutoNum type="arabicPeriod"/>
            </a:pPr>
            <a:r>
              <a:rPr lang="en-US" dirty="0">
                <a:solidFill>
                  <a:schemeClr val="tx1"/>
                </a:solidFill>
                <a:latin typeface="+mn-lt"/>
                <a:ea typeface="+mn-ea"/>
                <a:cs typeface="+mn-cs"/>
              </a:rPr>
              <a:t> </a:t>
            </a:r>
            <a:r>
              <a:rPr lang="en-US" dirty="0" smtClean="0">
                <a:solidFill>
                  <a:schemeClr val="tx1"/>
                </a:solidFill>
                <a:latin typeface="+mn-lt"/>
                <a:ea typeface="+mn-ea"/>
                <a:cs typeface="+mn-cs"/>
              </a:rPr>
              <a:t>Recorded music</a:t>
            </a:r>
          </a:p>
          <a:p>
            <a:pPr marL="514350" lvl="0" indent="-514350">
              <a:buFont typeface="+mj-lt"/>
              <a:buAutoNum type="arabicPeriod"/>
            </a:pPr>
            <a:r>
              <a:rPr lang="en-US" dirty="0" smtClean="0"/>
              <a:t>Newspapers and Magazines</a:t>
            </a:r>
            <a:endParaRPr lang="en-US" dirty="0">
              <a:solidFill>
                <a:schemeClr val="tx1"/>
              </a:solidFill>
              <a:latin typeface="+mn-lt"/>
              <a:ea typeface="+mn-ea"/>
              <a:cs typeface="+mn-cs"/>
            </a:endParaRPr>
          </a:p>
          <a:p>
            <a:pPr marL="514350" lvl="0" indent="-514350">
              <a:buFont typeface="+mj-lt"/>
              <a:buAutoNum type="arabicPeriod"/>
            </a:pPr>
            <a:r>
              <a:rPr lang="en-US" dirty="0">
                <a:solidFill>
                  <a:schemeClr val="tx1"/>
                </a:solidFill>
                <a:latin typeface="+mn-lt"/>
                <a:ea typeface="+mn-ea"/>
                <a:cs typeface="+mn-cs"/>
              </a:rPr>
              <a:t> </a:t>
            </a:r>
            <a:r>
              <a:rPr lang="en-US" dirty="0" smtClean="0">
                <a:solidFill>
                  <a:schemeClr val="tx1"/>
                </a:solidFill>
                <a:latin typeface="+mn-lt"/>
                <a:ea typeface="+mn-ea"/>
                <a:cs typeface="+mn-cs"/>
              </a:rPr>
              <a:t>Video games</a:t>
            </a:r>
            <a:endParaRPr lang="en-US" dirty="0">
              <a:solidFill>
                <a:schemeClr val="tx1"/>
              </a:solidFill>
              <a:latin typeface="+mn-lt"/>
              <a:ea typeface="+mn-ea"/>
              <a:cs typeface="+mn-cs"/>
            </a:endParaRPr>
          </a:p>
          <a:p>
            <a:pPr marL="514350" lvl="0" indent="-514350">
              <a:buFont typeface="+mj-lt"/>
              <a:buAutoNum type="arabicPeriod"/>
            </a:pPr>
            <a:r>
              <a:rPr lang="en-US" dirty="0">
                <a:solidFill>
                  <a:schemeClr val="tx1"/>
                </a:solidFill>
                <a:latin typeface="+mn-lt"/>
                <a:ea typeface="+mn-ea"/>
                <a:cs typeface="+mn-cs"/>
              </a:rPr>
              <a:t> </a:t>
            </a:r>
            <a:r>
              <a:rPr lang="en-US" dirty="0" smtClean="0">
                <a:solidFill>
                  <a:schemeClr val="tx1"/>
                </a:solidFill>
                <a:latin typeface="+mn-lt"/>
                <a:ea typeface="+mn-ea"/>
                <a:cs typeface="+mn-cs"/>
              </a:rPr>
              <a:t>Films (movies)</a:t>
            </a:r>
            <a:r>
              <a:rPr lang="en-US" dirty="0">
                <a:solidFill>
                  <a:schemeClr val="tx1"/>
                </a:solidFill>
                <a:latin typeface="+mn-lt"/>
                <a:ea typeface="+mn-ea"/>
                <a:cs typeface="+mn-cs"/>
              </a:rPr>
              <a:t> </a:t>
            </a:r>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b="1" u="sng" dirty="0">
                <a:solidFill>
                  <a:schemeClr val="tx1"/>
                </a:solidFill>
                <a:latin typeface="+mn-lt"/>
                <a:ea typeface="+mn-ea"/>
                <a:cs typeface="+mn-cs"/>
              </a:rPr>
              <a:t>Media</a:t>
            </a:r>
            <a:r>
              <a:rPr lang="en-US" dirty="0">
                <a:solidFill>
                  <a:schemeClr val="tx1"/>
                </a:solidFill>
                <a:latin typeface="+mn-lt"/>
                <a:ea typeface="+mn-ea"/>
                <a:cs typeface="+mn-cs"/>
              </a:rPr>
              <a:t> – </a:t>
            </a:r>
            <a:r>
              <a:rPr lang="en-US" dirty="0" smtClean="0">
                <a:solidFill>
                  <a:schemeClr val="tx1"/>
                </a:solidFill>
                <a:latin typeface="+mn-lt"/>
                <a:ea typeface="+mn-ea"/>
                <a:cs typeface="+mn-cs"/>
              </a:rPr>
              <a:t>the methods used for communicating or transmitting messages, which can be pure entertainment or marketing-related messages</a:t>
            </a:r>
            <a:endParaRPr lang="en-US" dirty="0">
              <a:solidFill>
                <a:schemeClr val="tx1"/>
              </a:solidFill>
              <a:latin typeface="+mn-lt"/>
              <a:ea typeface="+mn-ea"/>
              <a:cs typeface="+mn-cs"/>
            </a:endParaRPr>
          </a:p>
          <a:p>
            <a:pPr>
              <a:buNone/>
            </a:pPr>
            <a:r>
              <a:rPr lang="en-US" dirty="0">
                <a:solidFill>
                  <a:schemeClr val="tx1"/>
                </a:solidFill>
                <a:latin typeface="+mn-lt"/>
                <a:ea typeface="+mn-ea"/>
                <a:cs typeface="+mn-cs"/>
              </a:rPr>
              <a:t> </a:t>
            </a:r>
          </a:p>
          <a:p>
            <a:r>
              <a:rPr lang="en-US" b="1" u="sng" dirty="0">
                <a:solidFill>
                  <a:schemeClr val="tx1"/>
                </a:solidFill>
                <a:latin typeface="+mn-lt"/>
                <a:ea typeface="+mn-ea"/>
                <a:cs typeface="+mn-cs"/>
              </a:rPr>
              <a:t>Fad</a:t>
            </a:r>
            <a:r>
              <a:rPr lang="en-US" dirty="0">
                <a:solidFill>
                  <a:schemeClr val="tx1"/>
                </a:solidFill>
                <a:latin typeface="+mn-lt"/>
                <a:ea typeface="+mn-ea"/>
                <a:cs typeface="+mn-cs"/>
              </a:rPr>
              <a:t> – </a:t>
            </a:r>
            <a:r>
              <a:rPr lang="en-US" dirty="0" smtClean="0">
                <a:solidFill>
                  <a:schemeClr val="tx1"/>
                </a:solidFill>
                <a:latin typeface="+mn-lt"/>
                <a:ea typeface="+mn-ea"/>
                <a:cs typeface="+mn-cs"/>
              </a:rPr>
              <a:t>a short-term popular trend, style, product, or service.</a:t>
            </a:r>
            <a:endParaRPr lang="en-US" dirty="0">
              <a:solidFill>
                <a:schemeClr val="tx1"/>
              </a:solidFill>
              <a:latin typeface="+mn-lt"/>
              <a:ea typeface="+mn-ea"/>
              <a:cs typeface="+mn-cs"/>
            </a:endParaRPr>
          </a:p>
          <a:p>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Examples of Fads</a:t>
            </a:r>
            <a:endParaRPr lang="en-US" dirty="0"/>
          </a:p>
        </p:txBody>
      </p:sp>
      <p:sp>
        <p:nvSpPr>
          <p:cNvPr id="3" name="Content Placeholder 2"/>
          <p:cNvSpPr>
            <a:spLocks noGrp="1"/>
          </p:cNvSpPr>
          <p:nvPr>
            <p:ph idx="1"/>
          </p:nvPr>
        </p:nvSpPr>
        <p:spPr/>
        <p:txBody>
          <a:bodyPr/>
          <a:lstStyle/>
          <a:p>
            <a:r>
              <a:rPr lang="en-US" dirty="0" smtClean="0"/>
              <a:t>Mini Coopers from the Italian Job</a:t>
            </a:r>
          </a:p>
          <a:p>
            <a:r>
              <a:rPr lang="en-US" dirty="0" smtClean="0"/>
              <a:t>“I’ll be back” or “</a:t>
            </a:r>
            <a:r>
              <a:rPr lang="en-US" dirty="0" err="1" smtClean="0"/>
              <a:t>Hasta</a:t>
            </a:r>
            <a:r>
              <a:rPr lang="en-US" dirty="0" smtClean="0"/>
              <a:t> la vista, baby” from Terminator</a:t>
            </a:r>
          </a:p>
          <a:p>
            <a:r>
              <a:rPr lang="en-US" dirty="0" smtClean="0"/>
              <a:t>Daisy Dukes from the Dukes of </a:t>
            </a:r>
            <a:r>
              <a:rPr lang="en-US" dirty="0" err="1" smtClean="0"/>
              <a:t>Hazzard</a:t>
            </a:r>
            <a:endParaRPr lang="en-US" dirty="0" smtClean="0"/>
          </a:p>
          <a:p>
            <a:endParaRPr lang="en-US" dirty="0" smtClean="0"/>
          </a:p>
          <a:p>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b="1" dirty="0">
                <a:solidFill>
                  <a:schemeClr val="tx1"/>
                </a:solidFill>
                <a:latin typeface="+mn-lt"/>
                <a:ea typeface="+mn-ea"/>
                <a:cs typeface="+mn-cs"/>
              </a:rPr>
              <a:t>“Entertainment has a short shelf-life.”</a:t>
            </a:r>
            <a:endParaRPr lang="en-US" dirty="0">
              <a:solidFill>
                <a:schemeClr val="tx1"/>
              </a:solidFill>
              <a:latin typeface="+mn-lt"/>
              <a:ea typeface="+mn-ea"/>
              <a:cs typeface="+mn-cs"/>
            </a:endParaRPr>
          </a:p>
          <a:p>
            <a:r>
              <a:rPr lang="en-US" i="1" dirty="0">
                <a:solidFill>
                  <a:schemeClr val="tx1"/>
                </a:solidFill>
                <a:latin typeface="+mn-lt"/>
                <a:ea typeface="+mn-ea"/>
                <a:cs typeface="+mn-cs"/>
              </a:rPr>
              <a:t>What does this mean?</a:t>
            </a:r>
            <a:endParaRPr lang="en-US">
              <a:solidFill>
                <a:schemeClr val="tx1"/>
              </a:solidFill>
              <a:latin typeface="+mn-lt"/>
              <a:ea typeface="+mn-ea"/>
              <a:cs typeface="+mn-cs"/>
            </a:endParaRPr>
          </a:p>
          <a:p>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762000"/>
            <a:ext cx="7772400" cy="1219200"/>
          </a:xfrm>
        </p:spPr>
        <p:txBody>
          <a:bodyPr/>
          <a:lstStyle/>
          <a:p>
            <a:r>
              <a:rPr lang="en-US" b="1" dirty="0" smtClean="0"/>
              <a:t>Why is selling entertainment a gamble?</a:t>
            </a:r>
            <a:br>
              <a:rPr lang="en-US" b="1" dirty="0" smtClean="0"/>
            </a:br>
            <a:endParaRPr lang="en-US" dirty="0"/>
          </a:p>
        </p:txBody>
      </p:sp>
      <p:sp>
        <p:nvSpPr>
          <p:cNvPr id="3" name="Content Placeholder 2"/>
          <p:cNvSpPr>
            <a:spLocks noGrp="1"/>
          </p:cNvSpPr>
          <p:nvPr>
            <p:ph idx="1"/>
          </p:nvPr>
        </p:nvSpPr>
        <p:spPr/>
        <p:txBody>
          <a:bodyPr/>
          <a:lstStyle/>
          <a:p>
            <a:pPr lvl="0"/>
            <a:r>
              <a:rPr lang="en-US" dirty="0" smtClean="0"/>
              <a:t>Cost and expenses are paid up front  </a:t>
            </a:r>
          </a:p>
          <a:p>
            <a:pPr lvl="0"/>
            <a:r>
              <a:rPr lang="en-US" dirty="0" smtClean="0"/>
              <a:t> If product is rejected there is no other revenue</a:t>
            </a:r>
          </a:p>
          <a:p>
            <a:pPr lvl="0"/>
            <a:r>
              <a:rPr lang="en-US" dirty="0" smtClean="0"/>
              <a:t>What is one flop of the box office?  How much did it cost?</a:t>
            </a:r>
          </a:p>
          <a:p>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t>With a group of 3 people design a survey to find out how teenagers spend discretionary income.  You must define the term discretionary income and you MUST have 30 responses.  You then must tabulate the results and present them.  </a:t>
            </a:r>
            <a:endParaRPr lang="en-US" dirty="0"/>
          </a:p>
        </p:txBody>
      </p:sp>
    </p:spTree>
  </p:cSld>
  <p:clrMapOvr>
    <a:masterClrMapping/>
  </p:clrMapOvr>
</p:sld>
</file>

<file path=ppt/theme/theme1.xml><?xml version="1.0" encoding="utf-8"?>
<a:theme xmlns:a="http://schemas.openxmlformats.org/drawingml/2006/main" name="TS001069086">
  <a:themeElements>
    <a:clrScheme name="Office Theme 1">
      <a:dk1>
        <a:srgbClr val="00005B"/>
      </a:dk1>
      <a:lt1>
        <a:srgbClr val="F8F8F8"/>
      </a:lt1>
      <a:dk2>
        <a:srgbClr val="0000FF"/>
      </a:dk2>
      <a:lt2>
        <a:srgbClr val="FFCC00"/>
      </a:lt2>
      <a:accent1>
        <a:srgbClr val="98BAFF"/>
      </a:accent1>
      <a:accent2>
        <a:srgbClr val="009900"/>
      </a:accent2>
      <a:accent3>
        <a:srgbClr val="AAAAFF"/>
      </a:accent3>
      <a:accent4>
        <a:srgbClr val="D4D4D4"/>
      </a:accent4>
      <a:accent5>
        <a:srgbClr val="CAD9FF"/>
      </a:accent5>
      <a:accent6>
        <a:srgbClr val="008A00"/>
      </a:accent6>
      <a:hlink>
        <a:srgbClr val="350035"/>
      </a:hlink>
      <a:folHlink>
        <a:srgbClr val="5980D8"/>
      </a:folHlink>
    </a:clrScheme>
    <a:fontScheme name="Office Theme">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Office Theme 1">
        <a:dk1>
          <a:srgbClr val="00005B"/>
        </a:dk1>
        <a:lt1>
          <a:srgbClr val="F8F8F8"/>
        </a:lt1>
        <a:dk2>
          <a:srgbClr val="0000FF"/>
        </a:dk2>
        <a:lt2>
          <a:srgbClr val="FFCC00"/>
        </a:lt2>
        <a:accent1>
          <a:srgbClr val="98BAFF"/>
        </a:accent1>
        <a:accent2>
          <a:srgbClr val="009900"/>
        </a:accent2>
        <a:accent3>
          <a:srgbClr val="AAAAFF"/>
        </a:accent3>
        <a:accent4>
          <a:srgbClr val="D4D4D4"/>
        </a:accent4>
        <a:accent5>
          <a:srgbClr val="CAD9FF"/>
        </a:accent5>
        <a:accent6>
          <a:srgbClr val="008A00"/>
        </a:accent6>
        <a:hlink>
          <a:srgbClr val="350035"/>
        </a:hlink>
        <a:folHlink>
          <a:srgbClr val="5980D8"/>
        </a:folHlink>
      </a:clrScheme>
      <a:clrMap bg1="dk2" tx1="lt1" bg2="dk1" tx2="lt2" accent1="accent1" accent2="accent2" accent3="accent3" accent4="accent4" accent5="accent5" accent6="accent6" hlink="hlink" folHlink="folHlink"/>
    </a:extraClrScheme>
    <a:extraClrScheme>
      <a:clrScheme name="Office Theme 2">
        <a:dk1>
          <a:srgbClr val="000000"/>
        </a:dk1>
        <a:lt1>
          <a:srgbClr val="FFFFFF"/>
        </a:lt1>
        <a:dk2>
          <a:srgbClr val="003399"/>
        </a:dk2>
        <a:lt2>
          <a:srgbClr val="5A92D2"/>
        </a:lt2>
        <a:accent1>
          <a:srgbClr val="CCECFF"/>
        </a:accent1>
        <a:accent2>
          <a:srgbClr val="CC99FF"/>
        </a:accent2>
        <a:accent3>
          <a:srgbClr val="FFFFFF"/>
        </a:accent3>
        <a:accent4>
          <a:srgbClr val="000000"/>
        </a:accent4>
        <a:accent5>
          <a:srgbClr val="E2F4FF"/>
        </a:accent5>
        <a:accent6>
          <a:srgbClr val="B98AE7"/>
        </a:accent6>
        <a:hlink>
          <a:srgbClr val="FFFFFF"/>
        </a:hlink>
        <a:folHlink>
          <a:srgbClr val="99CCFF"/>
        </a:folHlink>
      </a:clrScheme>
      <a:clrMap bg1="lt1" tx1="dk1" bg2="lt2" tx2="dk2" accent1="accent1" accent2="accent2" accent3="accent3" accent4="accent4" accent5="accent5" accent6="accent6" hlink="hlink" folHlink="folHlink"/>
    </a:extraClrScheme>
    <a:extraClrScheme>
      <a:clrScheme name="Office Theme 3">
        <a:dk1>
          <a:srgbClr val="000000"/>
        </a:dk1>
        <a:lt1>
          <a:srgbClr val="FFFFFF"/>
        </a:lt1>
        <a:dk2>
          <a:srgbClr val="000000"/>
        </a:dk2>
        <a:lt2>
          <a:srgbClr val="868686"/>
        </a:lt2>
        <a:accent1>
          <a:srgbClr val="EAEAEA"/>
        </a:accent1>
        <a:accent2>
          <a:srgbClr val="5F5F5F"/>
        </a:accent2>
        <a:accent3>
          <a:srgbClr val="FFFFFF"/>
        </a:accent3>
        <a:accent4>
          <a:srgbClr val="000000"/>
        </a:accent4>
        <a:accent5>
          <a:srgbClr val="F3F3F3"/>
        </a:accent5>
        <a:accent6>
          <a:srgbClr val="555555"/>
        </a:accent6>
        <a:hlink>
          <a:srgbClr val="FFFFFF"/>
        </a:hlink>
        <a:folHlink>
          <a:srgbClr val="969696"/>
        </a:folHlink>
      </a:clrScheme>
      <a:clrMap bg1="lt1" tx1="dk1" bg2="lt2" tx2="dk2" accent1="accent1" accent2="accent2" accent3="accent3" accent4="accent4" accent5="accent5" accent6="accent6" hlink="hlink" folHlink="folHlink"/>
    </a:extraClrScheme>
    <a:extraClrScheme>
      <a:clrScheme name="Office Theme 4">
        <a:dk1>
          <a:srgbClr val="333300"/>
        </a:dk1>
        <a:lt1>
          <a:srgbClr val="F8F8F8"/>
        </a:lt1>
        <a:dk2>
          <a:srgbClr val="B4AD8B"/>
        </a:dk2>
        <a:lt2>
          <a:srgbClr val="FFFF99"/>
        </a:lt2>
        <a:accent1>
          <a:srgbClr val="F5F5DE"/>
        </a:accent1>
        <a:accent2>
          <a:srgbClr val="00CCCC"/>
        </a:accent2>
        <a:accent3>
          <a:srgbClr val="D6D3C4"/>
        </a:accent3>
        <a:accent4>
          <a:srgbClr val="D4D4D4"/>
        </a:accent4>
        <a:accent5>
          <a:srgbClr val="F9F9EC"/>
        </a:accent5>
        <a:accent6>
          <a:srgbClr val="00B9B9"/>
        </a:accent6>
        <a:hlink>
          <a:srgbClr val="4E5136"/>
        </a:hlink>
        <a:folHlink>
          <a:srgbClr val="ADAA67"/>
        </a:folHlink>
      </a:clrScheme>
      <a:clrMap bg1="dk2" tx1="lt1" bg2="dk1" tx2="lt2" accent1="accent1" accent2="accent2" accent3="accent3" accent4="accent4" accent5="accent5" accent6="accent6" hlink="hlink" folHlink="folHlink"/>
    </a:extraClrScheme>
    <a:extraClrScheme>
      <a:clrScheme name="Office Theme 5">
        <a:dk1>
          <a:srgbClr val="003300"/>
        </a:dk1>
        <a:lt1>
          <a:srgbClr val="F8F8F8"/>
        </a:lt1>
        <a:dk2>
          <a:srgbClr val="009966"/>
        </a:dk2>
        <a:lt2>
          <a:srgbClr val="FFCC00"/>
        </a:lt2>
        <a:accent1>
          <a:srgbClr val="F5F5DE"/>
        </a:accent1>
        <a:accent2>
          <a:srgbClr val="00CCCC"/>
        </a:accent2>
        <a:accent3>
          <a:srgbClr val="AACAB8"/>
        </a:accent3>
        <a:accent4>
          <a:srgbClr val="D4D4D4"/>
        </a:accent4>
        <a:accent5>
          <a:srgbClr val="F9F9EC"/>
        </a:accent5>
        <a:accent6>
          <a:srgbClr val="00B9B9"/>
        </a:accent6>
        <a:hlink>
          <a:srgbClr val="4E5136"/>
        </a:hlink>
        <a:folHlink>
          <a:srgbClr val="ADAA67"/>
        </a:folHlink>
      </a:clrScheme>
      <a:clrMap bg1="dk2" tx1="lt1" bg2="dk1" tx2="lt2" accent1="accent1" accent2="accent2" accent3="accent3" accent4="accent4" accent5="accent5" accent6="accent6" hlink="hlink" folHlink="folHlink"/>
    </a:extraClrScheme>
    <a:extraClrScheme>
      <a:clrScheme name="Office Theme 6">
        <a:dk1>
          <a:srgbClr val="660033"/>
        </a:dk1>
        <a:lt1>
          <a:srgbClr val="F8F8F8"/>
        </a:lt1>
        <a:dk2>
          <a:srgbClr val="D60093"/>
        </a:dk2>
        <a:lt2>
          <a:srgbClr val="FFCC00"/>
        </a:lt2>
        <a:accent1>
          <a:srgbClr val="F5F5DE"/>
        </a:accent1>
        <a:accent2>
          <a:srgbClr val="009900"/>
        </a:accent2>
        <a:accent3>
          <a:srgbClr val="E8AAC8"/>
        </a:accent3>
        <a:accent4>
          <a:srgbClr val="D4D4D4"/>
        </a:accent4>
        <a:accent5>
          <a:srgbClr val="F9F9EC"/>
        </a:accent5>
        <a:accent6>
          <a:srgbClr val="008A00"/>
        </a:accent6>
        <a:hlink>
          <a:srgbClr val="4E5136"/>
        </a:hlink>
        <a:folHlink>
          <a:srgbClr val="ADAA67"/>
        </a:folHlink>
      </a:clrScheme>
      <a:clrMap bg1="dk2" tx1="lt1" bg2="dk1" tx2="lt2" accent1="accent1" accent2="accent2" accent3="accent3" accent4="accent4" accent5="accent5" accent6="accent6" hlink="hlink" folHlink="folHlink"/>
    </a:extraClrScheme>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ct:contentTypeSchema xmlns:ct="http://schemas.microsoft.com/office/2006/metadata/contentType" xmlns:ma="http://schemas.microsoft.com/office/2006/metadata/properties/metaAttributes" ct:_="" ma:_="" ma:contentTypeName="OOFile" ma:contentTypeID="0x0101006025706CF4CD034688BEBAE97A2E701D020200C3831ACA17D8814887A164412888521E" ma:contentTypeVersion="7" ma:contentTypeDescription="Create a new document." ma:contentTypeScope="" ma:versionID="ed1fea5d08807278759d338940aa9e8f">
  <xsd:schema xmlns:xsd="http://www.w3.org/2001/XMLSchema" xmlns:xs="http://www.w3.org/2001/XMLSchema" xmlns:p="http://schemas.microsoft.com/office/2006/metadata/properties" xmlns:ns2="145c5697-5eb5-440b-b2f1-a8273fb59250" targetNamespace="http://schemas.microsoft.com/office/2006/metadata/properties" ma:root="true" ma:fieldsID="174e4b03d57b3d621fa064bbab783e99" ns2:_="">
    <xsd:import namespace="145c5697-5eb5-440b-b2f1-a8273fb59250"/>
    <xsd:element name="properties">
      <xsd:complexType>
        <xsd:sequence>
          <xsd:element name="documentManagement">
            <xsd:complexType>
              <xsd:all>
                <xsd:element ref="ns2:AssetId" minOccurs="0"/>
                <xsd:element ref="ns2:AuthoringAssetId" minOccurs="0"/>
                <xsd:element ref="ns2:AssetType" minOccurs="0"/>
                <xsd:element ref="ns2:Markets" minOccurs="0"/>
                <xsd:element ref="ns2:NumericAssetId" minOccurs="0"/>
                <xsd:element ref="ns2:AppVe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145c5697-5eb5-440b-b2f1-a8273fb59250" elementFormDefault="qualified">
    <xsd:import namespace="http://schemas.microsoft.com/office/2006/documentManagement/types"/>
    <xsd:import namespace="http://schemas.microsoft.com/office/infopath/2007/PartnerControls"/>
    <xsd:element name="AssetId" ma:index="8" nillable="true" ma:displayName="AssetId" ma:indexed="true" ma:internalName="AssetId" ma:readOnly="false">
      <xsd:simpleType>
        <xsd:restriction base="dms:Text"/>
      </xsd:simpleType>
    </xsd:element>
    <xsd:element name="AuthoringAssetId" ma:index="9" nillable="true" ma:displayName="AuthoringAssetId" ma:indexed="true" ma:internalName="AuthoringAssetId" ma:readOnly="false">
      <xsd:simpleType>
        <xsd:restriction base="dms:Text"/>
      </xsd:simpleType>
    </xsd:element>
    <xsd:element name="AssetType" ma:index="10" nillable="true" ma:displayName="AssetType" ma:internalName="AssetType" ma:readOnly="false">
      <xsd:simpleType>
        <xsd:restriction base="dms:Text"/>
      </xsd:simpleType>
    </xsd:element>
    <xsd:element name="Markets" ma:index="11" nillable="true" ma:displayName="Markets" ma:internalName="Markets" ma:readOnly="false">
      <xsd:simpleType>
        <xsd:restriction base="dms:Text"/>
      </xsd:simpleType>
    </xsd:element>
    <xsd:element name="NumericAssetId" ma:index="12" nillable="true" ma:displayName="NumericAssetId" ma:indexed="true" ma:internalName="NumericAssetId" ma:readOnly="false">
      <xsd:simpleType>
        <xsd:restriction base="dms:Unknown"/>
      </xsd:simpleType>
    </xsd:element>
    <xsd:element name="AppVer" ma:index="13" nillable="true" ma:displayName="AppVer" ma:internalName="AppVer" ma:readOnly="fals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LongProperties xmlns="http://schemas.microsoft.com/office/2006/metadata/long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4.xml><?xml version="1.0" encoding="utf-8"?>
<p:properties xmlns:p="http://schemas.microsoft.com/office/2006/metadata/properties" xmlns:xsi="http://www.w3.org/2001/XMLSchema-instance">
  <documentManagement>
    <NumericAssetId xmlns="145c5697-5eb5-440b-b2f1-a8273fb59250" xsi:nil="true"/>
    <AssetType xmlns="145c5697-5eb5-440b-b2f1-a8273fb59250">TP</AssetType>
    <Markets xmlns="145c5697-5eb5-440b-b2f1-a8273fb59250" xsi:nil="true"/>
    <AppVer xmlns="145c5697-5eb5-440b-b2f1-a8273fb59250" xsi:nil="true"/>
    <AuthoringAssetId xmlns="145c5697-5eb5-440b-b2f1-a8273fb59250">TP001069086</AuthoringAssetId>
    <AssetId xmlns="145c5697-5eb5-440b-b2f1-a8273fb59250">TS001069086</AssetId>
  </documentManagement>
</p:properties>
</file>

<file path=customXml/itemProps1.xml><?xml version="1.0" encoding="utf-8"?>
<ds:datastoreItem xmlns:ds="http://schemas.openxmlformats.org/officeDocument/2006/customXml" ds:itemID="{02575B0E-0449-4D07-832E-C46E0E853C86}">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145c5697-5eb5-440b-b2f1-a8273fb5925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customXml/itemProps2.xml><?xml version="1.0" encoding="utf-8"?>
<ds:datastoreItem xmlns:ds="http://schemas.openxmlformats.org/officeDocument/2006/customXml" ds:itemID="{EB868B9A-5449-4548-892B-8DEACBDDA49B}">
  <ds:schemaRefs>
    <ds:schemaRef ds:uri="http://schemas.microsoft.com/office/2006/metadata/longProperties"/>
  </ds:schemaRefs>
</ds:datastoreItem>
</file>

<file path=customXml/itemProps3.xml><?xml version="1.0" encoding="utf-8"?>
<ds:datastoreItem xmlns:ds="http://schemas.openxmlformats.org/officeDocument/2006/customXml" ds:itemID="{31192ABA-679E-4E54-B031-E3F6F824C3DE}">
  <ds:schemaRefs>
    <ds:schemaRef ds:uri="http://schemas.microsoft.com/sharepoint/v3/contenttype/forms"/>
  </ds:schemaRefs>
</ds:datastoreItem>
</file>

<file path=customXml/itemProps4.xml><?xml version="1.0" encoding="utf-8"?>
<ds:datastoreItem xmlns:ds="http://schemas.openxmlformats.org/officeDocument/2006/customXml" ds:itemID="{F08ABD6D-530F-40EE-926C-8AE519115C48}">
  <ds:schemaRefs>
    <ds:schemaRef ds:uri="http://schemas.microsoft.com/office/2006/metadata/properties"/>
    <ds:schemaRef ds:uri="145c5697-5eb5-440b-b2f1-a8273fb59250"/>
  </ds:schemaRefs>
</ds:datastoreItem>
</file>

<file path=docProps/app.xml><?xml version="1.0" encoding="utf-8"?>
<Properties xmlns="http://schemas.openxmlformats.org/officeDocument/2006/extended-properties" xmlns:vt="http://schemas.openxmlformats.org/officeDocument/2006/docPropsVTypes">
  <Template>TS001069086</Template>
  <TotalTime>21</TotalTime>
  <Words>226</Words>
  <Application>Microsoft Office PowerPoint</Application>
  <PresentationFormat>On-screen Show (4:3)</PresentationFormat>
  <Paragraphs>37</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TS001069086</vt:lpstr>
      <vt:lpstr>Chapter 10</vt:lpstr>
      <vt:lpstr>Case Study: “A Lasting Landmark” </vt:lpstr>
      <vt:lpstr>Entertainment Marketing</vt:lpstr>
      <vt:lpstr>Rank of Time Spent on Leisure </vt:lpstr>
      <vt:lpstr>Slide 5</vt:lpstr>
      <vt:lpstr>Examples of Fads</vt:lpstr>
      <vt:lpstr>Slide 7</vt:lpstr>
      <vt:lpstr>Why is selling entertainment a gamble? </vt:lpstr>
      <vt:lpstr>Slide 9</vt:lpstr>
      <vt:lpstr>Entertainment and Consumer Spending </vt:lpstr>
    </vt:vector>
  </TitlesOfParts>
  <Company>BASD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10</dc:title>
  <dc:creator>End User</dc:creator>
  <cp:lastModifiedBy>End User</cp:lastModifiedBy>
  <cp:revision>4</cp:revision>
  <cp:lastPrinted>1601-01-01T00:00:00Z</cp:lastPrinted>
  <dcterms:created xsi:type="dcterms:W3CDTF">2013-04-02T14:34:27Z</dcterms:created>
  <dcterms:modified xsi:type="dcterms:W3CDTF">2013-04-23T15:04:50Z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y fmtid="{D5CDD505-2E9C-101B-9397-08002B2CF9AE}" pid="3" name="Markets">
    <vt:lpwstr/>
  </property>
  <property fmtid="{D5CDD505-2E9C-101B-9397-08002B2CF9AE}" pid="4" name="AssetType">
    <vt:lpwstr>TP</vt:lpwstr>
  </property>
  <property fmtid="{D5CDD505-2E9C-101B-9397-08002B2CF9AE}" pid="5" name="TPInstallLocation">
    <vt:lpwstr>{Document Themes}</vt:lpwstr>
  </property>
  <property fmtid="{D5CDD505-2E9C-101B-9397-08002B2CF9AE}" pid="6" name="PrimaryImageGen">
    <vt:lpwstr>1</vt:lpwstr>
  </property>
  <property fmtid="{D5CDD505-2E9C-101B-9397-08002B2CF9AE}" pid="7" name="display_urn:schemas-microsoft-com:office:office#APAuthor">
    <vt:lpwstr>REDMOND\cynvey</vt:lpwstr>
  </property>
  <property fmtid="{D5CDD505-2E9C-101B-9397-08002B2CF9AE}" pid="8" name="APAuthor">
    <vt:lpwstr>191</vt:lpwstr>
  </property>
  <property fmtid="{D5CDD505-2E9C-101B-9397-08002B2CF9AE}" pid="9" name="Milestone">
    <vt:lpwstr>Continuous</vt:lpwstr>
  </property>
  <property fmtid="{D5CDD505-2E9C-101B-9397-08002B2CF9AE}" pid="10" name="TPAppVersion">
    <vt:lpwstr>11</vt:lpwstr>
  </property>
  <property fmtid="{D5CDD505-2E9C-101B-9397-08002B2CF9AE}" pid="11" name="TPCommandLine">
    <vt:lpwstr>{PP} {FilePath}</vt:lpwstr>
  </property>
  <property fmtid="{D5CDD505-2E9C-101B-9397-08002B2CF9AE}" pid="12" name="AssetId">
    <vt:lpwstr>TS001069086</vt:lpwstr>
  </property>
  <property fmtid="{D5CDD505-2E9C-101B-9397-08002B2CF9AE}" pid="13" name="IsSearchable">
    <vt:lpwstr>0</vt:lpwstr>
  </property>
  <property fmtid="{D5CDD505-2E9C-101B-9397-08002B2CF9AE}" pid="14" name="NumericId">
    <vt:lpwstr>-1.00000000000000</vt:lpwstr>
  </property>
  <property fmtid="{D5CDD505-2E9C-101B-9397-08002B2CF9AE}" pid="15" name="PublishTargets">
    <vt:lpwstr>OfficeOnline</vt:lpwstr>
  </property>
  <property fmtid="{D5CDD505-2E9C-101B-9397-08002B2CF9AE}" pid="16" name="TPLaunchHelpLinkType">
    <vt:lpwstr>Template</vt:lpwstr>
  </property>
  <property fmtid="{D5CDD505-2E9C-101B-9397-08002B2CF9AE}" pid="17" name="TPFriendlyName">
    <vt:lpwstr>Theater design template</vt:lpwstr>
  </property>
  <property fmtid="{D5CDD505-2E9C-101B-9397-08002B2CF9AE}" pid="18" name="display_urn:schemas-microsoft-com:office:office#APEditor">
    <vt:lpwstr>REDMOND\v-luannv</vt:lpwstr>
  </property>
  <property fmtid="{D5CDD505-2E9C-101B-9397-08002B2CF9AE}" pid="19" name="APEditor">
    <vt:lpwstr>92</vt:lpwstr>
  </property>
  <property fmtid="{D5CDD505-2E9C-101B-9397-08002B2CF9AE}" pid="20" name="Provider">
    <vt:lpwstr>EY006220130</vt:lpwstr>
  </property>
  <property fmtid="{D5CDD505-2E9C-101B-9397-08002B2CF9AE}" pid="21" name="SourceTitle">
    <vt:lpwstr>Theater design template</vt:lpwstr>
  </property>
  <property fmtid="{D5CDD505-2E9C-101B-9397-08002B2CF9AE}" pid="22" name="TPApplication">
    <vt:lpwstr>PowerPoint</vt:lpwstr>
  </property>
  <property fmtid="{D5CDD505-2E9C-101B-9397-08002B2CF9AE}" pid="23" name="TPLaunchHelpLink">
    <vt:lpwstr/>
  </property>
  <property fmtid="{D5CDD505-2E9C-101B-9397-08002B2CF9AE}" pid="24" name="OpenTemplate">
    <vt:lpwstr>1</vt:lpwstr>
  </property>
  <property fmtid="{D5CDD505-2E9C-101B-9397-08002B2CF9AE}" pid="25" name="UACurrentWords">
    <vt:lpwstr>0</vt:lpwstr>
  </property>
  <property fmtid="{D5CDD505-2E9C-101B-9397-08002B2CF9AE}" pid="26" name="UALocRecommendation">
    <vt:lpwstr>Localize</vt:lpwstr>
  </property>
  <property fmtid="{D5CDD505-2E9C-101B-9397-08002B2CF9AE}" pid="27" name="Applications">
    <vt:lpwstr>65;#Microsoft Office PowerPoint 2007;#182;#Office XP;#66;#PowerPoint - Design Templt 2003;#184;#Office 2000;#67;#PowerPoint - Design Templt 12;#64;#PowerPoint 2003;#79;#Template 12</vt:lpwstr>
  </property>
  <property fmtid="{D5CDD505-2E9C-101B-9397-08002B2CF9AE}" pid="28" name="TemplateStatus">
    <vt:lpwstr>Complete</vt:lpwstr>
  </property>
  <property fmtid="{D5CDD505-2E9C-101B-9397-08002B2CF9AE}" pid="29" name="ContentTypeId">
    <vt:lpwstr>0x0101006025706CF4CD034688BEBAE97A2E701D020200C3831ACA17D8814887A164412888521E</vt:lpwstr>
  </property>
  <property fmtid="{D5CDD505-2E9C-101B-9397-08002B2CF9AE}" pid="30" name="IsDeleted">
    <vt:lpwstr>0</vt:lpwstr>
  </property>
  <property fmtid="{D5CDD505-2E9C-101B-9397-08002B2CF9AE}" pid="31" name="ShowIn">
    <vt:lpwstr>Show everywhere</vt:lpwstr>
  </property>
  <property fmtid="{D5CDD505-2E9C-101B-9397-08002B2CF9AE}" pid="32" name="UANotes">
    <vt:lpwstr>LEGACY PPTDT. 421488L. June 2003 retrofit</vt:lpwstr>
  </property>
  <property fmtid="{D5CDD505-2E9C-101B-9397-08002B2CF9AE}" pid="33" name="PublishStatusLookup">
    <vt:lpwstr>256425</vt:lpwstr>
  </property>
  <property fmtid="{D5CDD505-2E9C-101B-9397-08002B2CF9AE}" pid="34" name="TPComponent">
    <vt:lpwstr>PPTFiles</vt:lpwstr>
  </property>
  <property fmtid="{D5CDD505-2E9C-101B-9397-08002B2CF9AE}" pid="35" name="TPNamespace">
    <vt:lpwstr>POWERPNT</vt:lpwstr>
  </property>
  <property fmtid="{D5CDD505-2E9C-101B-9397-08002B2CF9AE}" pid="36" name="TPClientViewer">
    <vt:lpwstr>Microsoft Office PowerPoint</vt:lpwstr>
  </property>
  <property fmtid="{D5CDD505-2E9C-101B-9397-08002B2CF9AE}" pid="37" name="APTrustLevel">
    <vt:lpwstr>1.00000000000000</vt:lpwstr>
  </property>
  <property fmtid="{D5CDD505-2E9C-101B-9397-08002B2CF9AE}" pid="38" name="TrustLevel">
    <vt:lpwstr>Microsoft Managed Content</vt:lpwstr>
  </property>
  <property fmtid="{D5CDD505-2E9C-101B-9397-08002B2CF9AE}" pid="39" name="Content Type">
    <vt:lpwstr>OOFile</vt:lpwstr>
  </property>
  <property fmtid="{D5CDD505-2E9C-101B-9397-08002B2CF9AE}" pid="40" name="AuthoringAssetId">
    <vt:lpwstr>TP001069086</vt:lpwstr>
  </property>
  <property fmtid="{D5CDD505-2E9C-101B-9397-08002B2CF9AE}" pid="41" name="NumericAssetId">
    <vt:lpwstr/>
  </property>
  <property fmtid="{D5CDD505-2E9C-101B-9397-08002B2CF9AE}" pid="42" name="AppVer">
    <vt:lpwstr/>
  </property>
</Properties>
</file>

<file path=docProps/thumbnail.jpeg>
</file>