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C45C75F-4CD4-444B-AE3A-EE6BE0C3F69E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2B259D4-67A0-457A-BB75-5D3750A55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5C75F-4CD4-444B-AE3A-EE6BE0C3F69E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259D4-67A0-457A-BB75-5D3750A55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5C75F-4CD4-444B-AE3A-EE6BE0C3F69E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259D4-67A0-457A-BB75-5D3750A55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C45C75F-4CD4-444B-AE3A-EE6BE0C3F69E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259D4-67A0-457A-BB75-5D3750A55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C45C75F-4CD4-444B-AE3A-EE6BE0C3F69E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2B259D4-67A0-457A-BB75-5D3750A5544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C45C75F-4CD4-444B-AE3A-EE6BE0C3F69E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B259D4-67A0-457A-BB75-5D3750A55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C45C75F-4CD4-444B-AE3A-EE6BE0C3F69E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2B259D4-67A0-457A-BB75-5D3750A5544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5C75F-4CD4-444B-AE3A-EE6BE0C3F69E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259D4-67A0-457A-BB75-5D3750A55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C45C75F-4CD4-444B-AE3A-EE6BE0C3F69E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B259D4-67A0-457A-BB75-5D3750A554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C45C75F-4CD4-444B-AE3A-EE6BE0C3F69E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2B259D4-67A0-457A-BB75-5D3750A5544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C45C75F-4CD4-444B-AE3A-EE6BE0C3F69E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2B259D4-67A0-457A-BB75-5D3750A5544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C45C75F-4CD4-444B-AE3A-EE6BE0C3F69E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2B259D4-67A0-457A-BB75-5D3750A5544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Christmas Scavenger Hunt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12 Days of Christmas</a:t>
            </a:r>
          </a:p>
          <a:p>
            <a:r>
              <a:rPr lang="en-US" dirty="0" smtClean="0"/>
              <a:t>By: YOUR NAME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 the </a:t>
            </a:r>
            <a:r>
              <a:rPr lang="en-US" dirty="0" smtClean="0"/>
              <a:t>Ninth </a:t>
            </a:r>
            <a:r>
              <a:rPr lang="en-US" dirty="0" smtClean="0"/>
              <a:t>Day of Christmas My True Love Gave to Me….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 the </a:t>
            </a:r>
            <a:r>
              <a:rPr lang="en-US" dirty="0" smtClean="0"/>
              <a:t>Tenth </a:t>
            </a:r>
            <a:r>
              <a:rPr lang="en-US" dirty="0" smtClean="0"/>
              <a:t>Day of Christmas My True Love Gave to Me….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 the </a:t>
            </a:r>
            <a:r>
              <a:rPr lang="en-US" dirty="0" smtClean="0"/>
              <a:t>Eleventh </a:t>
            </a:r>
            <a:r>
              <a:rPr lang="en-US" dirty="0" smtClean="0"/>
              <a:t>Day of Christmas My True Love Gave to Me….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 the </a:t>
            </a:r>
            <a:r>
              <a:rPr lang="en-US" dirty="0" smtClean="0"/>
              <a:t>Twelfth </a:t>
            </a:r>
            <a:r>
              <a:rPr lang="en-US" dirty="0" smtClean="0"/>
              <a:t>Day of Christmas My True Love Gave to Me….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 one more picture for holiday cheer, Santa with his reindeer!!!!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the First Day of Christmas My True Love Gave to Me….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 the </a:t>
            </a:r>
            <a:r>
              <a:rPr lang="en-US" dirty="0" smtClean="0"/>
              <a:t>Second </a:t>
            </a:r>
            <a:r>
              <a:rPr lang="en-US" dirty="0" smtClean="0"/>
              <a:t>Day of Christmas My True Love Gave to Me….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 the </a:t>
            </a:r>
            <a:r>
              <a:rPr lang="en-US" dirty="0" smtClean="0"/>
              <a:t>Third </a:t>
            </a:r>
            <a:r>
              <a:rPr lang="en-US" dirty="0" smtClean="0"/>
              <a:t>Day of Christmas My True Love Gave to Me….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 the </a:t>
            </a:r>
            <a:r>
              <a:rPr lang="en-US" dirty="0" smtClean="0"/>
              <a:t>Fourth </a:t>
            </a:r>
            <a:r>
              <a:rPr lang="en-US" dirty="0" smtClean="0"/>
              <a:t>Day of Christmas My True Love Gave to Me….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the </a:t>
            </a:r>
            <a:r>
              <a:rPr lang="en-US" dirty="0" smtClean="0"/>
              <a:t>Fifth </a:t>
            </a:r>
            <a:r>
              <a:rPr lang="en-US" dirty="0" smtClean="0"/>
              <a:t>Day of Christmas My True Love Gave to Me….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 the </a:t>
            </a:r>
            <a:r>
              <a:rPr lang="en-US" dirty="0" smtClean="0"/>
              <a:t>Sixth </a:t>
            </a:r>
            <a:r>
              <a:rPr lang="en-US" dirty="0" smtClean="0"/>
              <a:t>Day of Christmas My True Love Gave to Me….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 the </a:t>
            </a:r>
            <a:r>
              <a:rPr lang="en-US" dirty="0" smtClean="0"/>
              <a:t>Seventh </a:t>
            </a:r>
            <a:r>
              <a:rPr lang="en-US" dirty="0" smtClean="0"/>
              <a:t>Day of Christmas My True Love Gave to Me….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 the </a:t>
            </a:r>
            <a:r>
              <a:rPr lang="en-US" dirty="0" smtClean="0"/>
              <a:t>Eighth </a:t>
            </a:r>
            <a:r>
              <a:rPr lang="en-US" dirty="0" smtClean="0"/>
              <a:t>Day of Christmas My True Love Gave to Me….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ustom 1">
      <a:dk1>
        <a:srgbClr val="FF0000"/>
      </a:dk1>
      <a:lt1>
        <a:sysClr val="window" lastClr="FFFFFF"/>
      </a:lt1>
      <a:dk2>
        <a:srgbClr val="00B050"/>
      </a:dk2>
      <a:lt2>
        <a:srgbClr val="EEECE1"/>
      </a:lt2>
      <a:accent1>
        <a:srgbClr val="FF0000"/>
      </a:accent1>
      <a:accent2>
        <a:srgbClr val="C3D69B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</TotalTime>
  <Words>181</Words>
  <Application>Microsoft Office PowerPoint</Application>
  <PresentationFormat>On-screen Show (4:3)</PresentationFormat>
  <Paragraphs>16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Verve</vt:lpstr>
      <vt:lpstr>Christmas Scavenger Hunt</vt:lpstr>
      <vt:lpstr>On the First Day of Christmas My True Love Gave to Me….</vt:lpstr>
      <vt:lpstr>On the Second Day of Christmas My True Love Gave to Me….</vt:lpstr>
      <vt:lpstr>On the Third Day of Christmas My True Love Gave to Me….</vt:lpstr>
      <vt:lpstr>On the Fourth Day of Christmas My True Love Gave to Me….</vt:lpstr>
      <vt:lpstr>On the Fifth Day of Christmas My True Love Gave to Me….</vt:lpstr>
      <vt:lpstr>On the Sixth Day of Christmas My True Love Gave to Me….</vt:lpstr>
      <vt:lpstr>On the Seventh Day of Christmas My True Love Gave to Me….</vt:lpstr>
      <vt:lpstr>On the Eighth Day of Christmas My True Love Gave to Me….</vt:lpstr>
      <vt:lpstr>On the Ninth Day of Christmas My True Love Gave to Me….</vt:lpstr>
      <vt:lpstr>On the Tenth Day of Christmas My True Love Gave to Me….</vt:lpstr>
      <vt:lpstr>On the Eleventh Day of Christmas My True Love Gave to Me….</vt:lpstr>
      <vt:lpstr>On the Twelfth Day of Christmas My True Love Gave to Me….</vt:lpstr>
      <vt:lpstr>Add one more picture for holiday cheer, Santa with his reindeer!!!!</vt:lpstr>
    </vt:vector>
  </TitlesOfParts>
  <Company>BASD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Christmas Scavenger Hunt</dc:title>
  <dc:creator>End User</dc:creator>
  <cp:lastModifiedBy>End User</cp:lastModifiedBy>
  <cp:revision>2</cp:revision>
  <dcterms:created xsi:type="dcterms:W3CDTF">2013-12-18T17:44:26Z</dcterms:created>
  <dcterms:modified xsi:type="dcterms:W3CDTF">2013-12-18T17:49:18Z</dcterms:modified>
</cp:coreProperties>
</file>