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A9DF4-40C1-457E-ACC2-BF2B1A24379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874F0-BD5A-4FED-AA8E-589712F51C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9903AF-FEE9-4446-AE2B-6D8E41D85309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E3E467-AC22-48A8-A042-8BD623C805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_OBlgSz8sS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www.youtube.com/watch?v=4RK88mH69p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www.youtube.com/watch?v=OQLp3qk5_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hyperlink" Target="http://www.youtube.com/watch?v=6JvFWeyN9T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Resolving consumer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Section 1.5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as a consumer are unhappy.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When you are dissatisfied with a product or a service that you have purchased.  You should first register a </a:t>
            </a:r>
            <a:r>
              <a:rPr lang="en-US" sz="3600" dirty="0" smtClean="0">
                <a:hlinkClick r:id="rId2"/>
              </a:rPr>
              <a:t>complaint.</a:t>
            </a:r>
            <a:endParaRPr lang="en-US" sz="3600" dirty="0"/>
          </a:p>
        </p:txBody>
      </p:sp>
      <p:pic>
        <p:nvPicPr>
          <p:cNvPr id="1026" name="Picture 2" descr="C:\Documents and Settings\chenley\Local Settings\Temporary Internet Files\Content.IE5\0Z3GIOBP\MCj042316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95800"/>
            <a:ext cx="1827886" cy="182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Contacting the Merchant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This will depend upon how you obtained the item.</a:t>
            </a:r>
          </a:p>
          <a:p>
            <a:pPr lvl="1"/>
            <a:r>
              <a:rPr lang="en-US" sz="3200" dirty="0" smtClean="0"/>
              <a:t>Email, in-person, over the phone</a:t>
            </a:r>
          </a:p>
          <a:p>
            <a:pPr lvl="1"/>
            <a:r>
              <a:rPr lang="en-US" sz="3200" dirty="0" smtClean="0"/>
              <a:t>Make sure you are polite</a:t>
            </a:r>
          </a:p>
          <a:p>
            <a:pPr lvl="1"/>
            <a:r>
              <a:rPr lang="en-US" sz="3200" dirty="0" smtClean="0"/>
              <a:t>If over the phone take notes</a:t>
            </a:r>
          </a:p>
          <a:p>
            <a:pPr lvl="1"/>
            <a:r>
              <a:rPr lang="en-US" sz="3200" dirty="0" smtClean="0"/>
              <a:t>If they can’t do anything follow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letter of complaint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Letter should be honest, polite and to the point</a:t>
            </a:r>
          </a:p>
          <a:p>
            <a:r>
              <a:rPr lang="en-US" dirty="0" smtClean="0"/>
              <a:t>Enclose  copies of your sales receipt, and other supporting documents</a:t>
            </a:r>
          </a:p>
          <a:p>
            <a:endParaRPr lang="en-US" dirty="0" smtClean="0"/>
          </a:p>
        </p:txBody>
      </p:sp>
      <p:sp>
        <p:nvSpPr>
          <p:cNvPr id="1026" name="Letter"/>
          <p:cNvSpPr>
            <a:spLocks noEditPoints="1" noChangeArrowheads="1"/>
          </p:cNvSpPr>
          <p:nvPr/>
        </p:nvSpPr>
        <p:spPr bwMode="auto">
          <a:xfrm>
            <a:off x="2514600" y="3581400"/>
            <a:ext cx="3419475" cy="193833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Dispute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Mediation is the process in which two parties try to resolve a dispute with the help of a neutral third party</a:t>
            </a:r>
          </a:p>
          <a:p>
            <a:endParaRPr lang="en-US" dirty="0" smtClean="0"/>
          </a:p>
          <a:p>
            <a:r>
              <a:rPr lang="en-US" dirty="0" smtClean="0"/>
              <a:t>The third party person is usually called the mediator.</a:t>
            </a:r>
            <a:endParaRPr lang="en-US" dirty="0"/>
          </a:p>
        </p:txBody>
      </p:sp>
      <p:pic>
        <p:nvPicPr>
          <p:cNvPr id="2050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810000"/>
            <a:ext cx="2819400" cy="2675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Dispute Resolution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Arbitration is a procedure in which a neutral person or panel listens to both sides of a dispute, weighs the evidence, and reaches a decision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Binding arbitration </a:t>
            </a:r>
            <a:r>
              <a:rPr lang="en-US" dirty="0" smtClean="0"/>
              <a:t>is when both parties agree in advance that the arbitrator's decision will be final.</a:t>
            </a:r>
            <a:endParaRPr lang="en-US" dirty="0"/>
          </a:p>
        </p:txBody>
      </p:sp>
      <p:pic>
        <p:nvPicPr>
          <p:cNvPr id="5123" name="Picture 3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648200"/>
            <a:ext cx="1815084" cy="1528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SMALL CLAIMS COURT~ Court Of Law In Which Disputes Involving Sums Under A Certain Amount Are Resolved By A Judge</a:t>
            </a:r>
            <a:endParaRPr lang="en-US" dirty="0"/>
          </a:p>
        </p:txBody>
      </p:sp>
      <p:pic>
        <p:nvPicPr>
          <p:cNvPr id="3074" name="Picture 2" descr="C:\Documents and Settings\chenley\Local Settings\Temporary Internet Files\Content.IE5\HJVID58W\MCj028743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00400"/>
            <a:ext cx="3429000" cy="2705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Lawsuit~ hire a lawyer and file a lawsuit in a regular court.  A good idea if your claim is valid and large.</a:t>
            </a:r>
            <a:endParaRPr lang="en-US" dirty="0"/>
          </a:p>
        </p:txBody>
      </p:sp>
      <p:pic>
        <p:nvPicPr>
          <p:cNvPr id="4099" name="Picture 3" descr="C:\Documents and Settings\chenley\Local Settings\Temporary Internet Files\Content.IE5\HJVID58W\MCBD07041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276600"/>
            <a:ext cx="2506371" cy="2470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Class Action Suit- a lawsuit filed by a group of people who all have the same </a:t>
            </a:r>
            <a:r>
              <a:rPr lang="en-US" dirty="0" smtClean="0">
                <a:hlinkClick r:id="rId2"/>
              </a:rPr>
              <a:t>complaint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7" name="Picture 3" descr="C:\Documents and Settings\chenley\Local Settings\Temporary Internet Files\Content.IE5\9FC7GDW9\MCj028717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200400"/>
            <a:ext cx="4058970" cy="2880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334</TotalTime>
  <Words>248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Resolving consumer Problems</vt:lpstr>
      <vt:lpstr>When you as a consumer are unhappy.</vt:lpstr>
      <vt:lpstr>Contacting the Merchant</vt:lpstr>
      <vt:lpstr>Writing a letter of complaint</vt:lpstr>
      <vt:lpstr>Dispute Resolution</vt:lpstr>
      <vt:lpstr>Dispute Resolution </vt:lpstr>
      <vt:lpstr>Legal Action</vt:lpstr>
      <vt:lpstr>Legal Action</vt:lpstr>
      <vt:lpstr>Legal Action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Resolving consumer Problems</dc:title>
  <dc:creator>End User</dc:creator>
  <cp:lastModifiedBy>End User</cp:lastModifiedBy>
  <cp:revision>36</cp:revision>
  <dcterms:created xsi:type="dcterms:W3CDTF">2008-09-12T13:20:38Z</dcterms:created>
  <dcterms:modified xsi:type="dcterms:W3CDTF">2013-09-09T12:25:03Z</dcterms:modified>
</cp:coreProperties>
</file>