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F444-47F9-4C72-9913-04D21AFFBADA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C944-02FE-460D-A33A-3AD600940C9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F444-47F9-4C72-9913-04D21AFFBADA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C944-02FE-460D-A33A-3AD600940C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F444-47F9-4C72-9913-04D21AFFBADA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C944-02FE-460D-A33A-3AD600940C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F444-47F9-4C72-9913-04D21AFFBADA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C944-02FE-460D-A33A-3AD600940C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F444-47F9-4C72-9913-04D21AFFBADA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C944-02FE-460D-A33A-3AD600940C9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F444-47F9-4C72-9913-04D21AFFBADA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C944-02FE-460D-A33A-3AD600940C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F444-47F9-4C72-9913-04D21AFFBADA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C944-02FE-460D-A33A-3AD600940C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F444-47F9-4C72-9913-04D21AFFBADA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C944-02FE-460D-A33A-3AD600940C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F444-47F9-4C72-9913-04D21AFFBADA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C944-02FE-460D-A33A-3AD600940C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F444-47F9-4C72-9913-04D21AFFBADA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C944-02FE-460D-A33A-3AD600940C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F444-47F9-4C72-9913-04D21AFFBADA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A1DC944-02FE-460D-A33A-3AD600940C9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07FF444-47F9-4C72-9913-04D21AFFBADA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1DC944-02FE-460D-A33A-3AD600940C98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Protecting Consumer Rights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 Section 2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Media </a:t>
            </a:r>
            <a:r>
              <a:rPr lang="en-US" dirty="0" smtClean="0"/>
              <a:t>are channels of mass communication, such as newspapers, magazines, radio, television, and related web sites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Why can the news media be helpful when trying to solve a consumer problem?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Consumer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Consumer Advocates </a:t>
            </a:r>
            <a:r>
              <a:rPr lang="en-US" dirty="0" smtClean="0"/>
              <a:t>are people or organizations who work on behalf of the consumers</a:t>
            </a:r>
            <a:endParaRPr lang="en-US" dirty="0"/>
          </a:p>
        </p:txBody>
      </p:sp>
      <p:pic>
        <p:nvPicPr>
          <p:cNvPr id="1026" name="Picture 2" descr="C:\Documents and Settings\chenley\Local Settings\Temporary Internet Files\Content.IE5\0P7520TE\MP90042271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352800"/>
            <a:ext cx="4648200" cy="30975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Pioneers of the Consumer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Harvey Wiley, </a:t>
            </a:r>
            <a:r>
              <a:rPr lang="en-US" dirty="0" smtClean="0"/>
              <a:t>a medical doctor.  He campaigned against mislabeled foods and drugs which resulted in the </a:t>
            </a:r>
            <a:r>
              <a:rPr lang="en-US" dirty="0" smtClean="0"/>
              <a:t>Food and Drug Act of 1906</a:t>
            </a:r>
            <a:endParaRPr lang="en-US" dirty="0"/>
          </a:p>
        </p:txBody>
      </p:sp>
      <p:pic>
        <p:nvPicPr>
          <p:cNvPr id="2050" name="Picture 2" descr="C:\Documents and Settings\chenley\Local Settings\Temporary Internet Files\Content.IE5\RV3QR1IC\MC90026435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150150">
            <a:off x="4425355" y="3162441"/>
            <a:ext cx="1600200" cy="3146469"/>
          </a:xfrm>
          <a:prstGeom prst="rect">
            <a:avLst/>
          </a:prstGeom>
          <a:noFill/>
        </p:spPr>
      </p:pic>
      <p:pic>
        <p:nvPicPr>
          <p:cNvPr id="2051" name="Picture 3" descr="C:\Documents and Settings\chenley\Local Settings\Temporary Internet Files\Content.IE5\QCOLD4A4\MC90038416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419600"/>
            <a:ext cx="1853489" cy="17858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Pioneers of the Consumer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Upton Sinclair </a:t>
            </a:r>
            <a:r>
              <a:rPr lang="en-US" dirty="0" smtClean="0"/>
              <a:t>published a novel known as </a:t>
            </a:r>
            <a:r>
              <a:rPr lang="en-US" i="1" dirty="0" smtClean="0"/>
              <a:t>The Jungle</a:t>
            </a:r>
            <a:r>
              <a:rPr lang="en-US" dirty="0" smtClean="0"/>
              <a:t>.  The novel exposed the filthy conditions of meat packing plants.  This resulted in the passing of the </a:t>
            </a:r>
            <a:r>
              <a:rPr lang="en-US" dirty="0" smtClean="0"/>
              <a:t>Meat inspection Act of 1906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C:\Documents and Settings\chenley\Local Settings\Temporary Internet Files\Content.IE5\RV3QR1IC\MP90018275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962400"/>
            <a:ext cx="3657600" cy="24018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Pioneers of the Consumer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Stuart Chase and F.J. </a:t>
            </a:r>
            <a:r>
              <a:rPr lang="en-US" dirty="0" err="1" smtClean="0"/>
              <a:t>Schlink</a:t>
            </a:r>
            <a:r>
              <a:rPr lang="en-US" dirty="0" smtClean="0"/>
              <a:t> published  Your Money’s Worth in 1927 which </a:t>
            </a:r>
            <a:r>
              <a:rPr lang="en-US" dirty="0" smtClean="0"/>
              <a:t>demonstrated how misleading advertising affects consumers</a:t>
            </a:r>
          </a:p>
          <a:p>
            <a:endParaRPr lang="en-US" dirty="0"/>
          </a:p>
        </p:txBody>
      </p:sp>
      <p:pic>
        <p:nvPicPr>
          <p:cNvPr id="4098" name="Picture 2" descr="C:\Documents and Settings\chenley\Local Settings\Temporary Internet Files\Content.IE5\0P7520TE\MP90044827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66691"/>
            <a:ext cx="4419600" cy="32913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Pioneers of the Consumer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Ralph Nader published Unsafe at Any Speed in 1965,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which </a:t>
            </a:r>
            <a:r>
              <a:rPr lang="en-US" dirty="0" smtClean="0"/>
              <a:t>demonstrated that many highway deaths were caused by defects in cars.</a:t>
            </a:r>
          </a:p>
          <a:p>
            <a:endParaRPr lang="en-US" dirty="0"/>
          </a:p>
        </p:txBody>
      </p:sp>
      <p:pic>
        <p:nvPicPr>
          <p:cNvPr id="5122" name="Picture 2" descr="C:\Program Files\Microsoft Expression\Web 2\MEDIA\CAGCAT10\j021685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495800"/>
            <a:ext cx="3162476" cy="1443533"/>
          </a:xfrm>
          <a:prstGeom prst="rect">
            <a:avLst/>
          </a:prstGeom>
          <a:noFill/>
        </p:spPr>
      </p:pic>
      <p:pic>
        <p:nvPicPr>
          <p:cNvPr id="5123" name="Picture 3" descr="C:\Documents and Settings\chenley\Local Settings\Temporary Internet Files\Content.IE5\QCOLD4A4\MP90031547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276600"/>
            <a:ext cx="3657600" cy="2609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of the rights of consumers is the right to </a:t>
            </a:r>
            <a:r>
              <a:rPr lang="en-US" dirty="0" smtClean="0"/>
              <a:t>redress which  </a:t>
            </a:r>
            <a:r>
              <a:rPr lang="en-US" dirty="0" smtClean="0"/>
              <a:t>is a remedy for a wrong or a loss.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Consumer Affairs </a:t>
            </a:r>
            <a:r>
              <a:rPr lang="en-US" dirty="0" err="1" smtClean="0"/>
              <a:t>depaptments</a:t>
            </a:r>
            <a:r>
              <a:rPr lang="en-US" dirty="0" smtClean="0"/>
              <a:t> are </a:t>
            </a:r>
            <a:r>
              <a:rPr lang="en-US" dirty="0" smtClean="0"/>
              <a:t>there to communicated with customers about their rights and needs as consumers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Consumer Action panels are </a:t>
            </a:r>
            <a:r>
              <a:rPr lang="en-US" dirty="0" smtClean="0"/>
              <a:t>groups formed by trade associations to address consumer complaints.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</TotalTime>
  <Words>231</Words>
  <Application>Microsoft Office PowerPoint</Application>
  <PresentationFormat>On-screen Show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Protecting Consumer Rights</vt:lpstr>
      <vt:lpstr>The Consumer Movement</vt:lpstr>
      <vt:lpstr>Pioneers of the Consumer Movement</vt:lpstr>
      <vt:lpstr>Pioneers of the Consumer Movement</vt:lpstr>
      <vt:lpstr>Pioneers of the Consumer Movement</vt:lpstr>
      <vt:lpstr>Pioneers of the Consumer Movement</vt:lpstr>
      <vt:lpstr>Slide 7</vt:lpstr>
      <vt:lpstr>Slide 8</vt:lpstr>
      <vt:lpstr>Slide 9</vt:lpstr>
      <vt:lpstr>Slide 10</vt:lpstr>
      <vt:lpstr>Slide 11</vt:lpstr>
    </vt:vector>
  </TitlesOfParts>
  <Company>BASD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Protecting Consumer Rights</dc:title>
  <dc:creator>End User</dc:creator>
  <cp:lastModifiedBy>End User</cp:lastModifiedBy>
  <cp:revision>2</cp:revision>
  <dcterms:created xsi:type="dcterms:W3CDTF">2013-08-26T11:41:35Z</dcterms:created>
  <dcterms:modified xsi:type="dcterms:W3CDTF">2013-08-26T11:58:37Z</dcterms:modified>
</cp:coreProperties>
</file>