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FB482D-93F2-4A04-8215-E2D5D5BA2142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B47CE4-CC63-44A3-A5BF-F895BE4ECB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Theme Parks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Sports and Entertainment Marketing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Dorney</a:t>
            </a:r>
            <a:r>
              <a:rPr lang="en-US" dirty="0" smtClean="0"/>
              <a:t> Park</a:t>
            </a:r>
            <a:endParaRPr lang="en-US" dirty="0"/>
          </a:p>
        </p:txBody>
      </p:sp>
      <p:pic>
        <p:nvPicPr>
          <p:cNvPr id="6" name="Content Placeholder 5" descr="dorn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0116" y="381000"/>
            <a:ext cx="7368084" cy="471557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Disney World Magic Kingdom</a:t>
            </a:r>
            <a:endParaRPr lang="en-US" dirty="0"/>
          </a:p>
        </p:txBody>
      </p:sp>
      <p:pic>
        <p:nvPicPr>
          <p:cNvPr id="4" name="Content Placeholder 3" descr="mapdin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4198" y="530225"/>
            <a:ext cx="6445402" cy="48014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Six Flags New England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six flag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512" y="530225"/>
            <a:ext cx="8173013" cy="41878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Flags Ohio</a:t>
            </a:r>
            <a:endParaRPr lang="en-US" dirty="0"/>
          </a:p>
        </p:txBody>
      </p:sp>
      <p:pic>
        <p:nvPicPr>
          <p:cNvPr id="4" name="Content Placeholder 3" descr="six fla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5219" y="1246441"/>
            <a:ext cx="4419600" cy="27553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aplg_hershe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3238" y="578247"/>
            <a:ext cx="8183562" cy="409178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</TotalTime>
  <Words>20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Example Theme Parks</vt:lpstr>
      <vt:lpstr>Dorney Park</vt:lpstr>
      <vt:lpstr>Disney World Magic Kingdom</vt:lpstr>
      <vt:lpstr>Six Flags New England </vt:lpstr>
      <vt:lpstr>Six Flags Ohio</vt:lpstr>
      <vt:lpstr>Slide 6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Theme Parks</dc:title>
  <dc:creator>End User</dc:creator>
  <cp:lastModifiedBy>End User</cp:lastModifiedBy>
  <cp:revision>1</cp:revision>
  <dcterms:created xsi:type="dcterms:W3CDTF">2013-04-26T14:39:51Z</dcterms:created>
  <dcterms:modified xsi:type="dcterms:W3CDTF">2013-04-26T14:44:06Z</dcterms:modified>
</cp:coreProperties>
</file>