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AB4D7C-A8ED-4564-95FD-300571FFD6E6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AD07BD-3F4E-4AE7-A335-91259A91BDC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Power Of Consumers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One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Teen 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influence your families spending?</a:t>
            </a:r>
            <a:endParaRPr lang="en-US" dirty="0"/>
          </a:p>
        </p:txBody>
      </p:sp>
      <p:pic>
        <p:nvPicPr>
          <p:cNvPr id="7170" name="Picture 2" descr="C:\Documents and Settings\chenley\Local Settings\Temporary Internet Files\Content.IE5\RV3QR1IC\MP90039946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0"/>
            <a:ext cx="2496312" cy="312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a 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consumer is someone who uses goods and services</a:t>
            </a:r>
          </a:p>
          <a:p>
            <a:r>
              <a:rPr lang="en-US" dirty="0" smtClean="0"/>
              <a:t>Goods are physical objects that are produced.</a:t>
            </a:r>
          </a:p>
          <a:p>
            <a:pPr lvl="1"/>
            <a:r>
              <a:rPr lang="en-US" dirty="0" smtClean="0"/>
              <a:t>Examples: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You’re a 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Services are actions that are performed for someone.  Examples are: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Economic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Consumer- when you use goods or services even if you don’t pay for them.</a:t>
            </a:r>
          </a:p>
          <a:p>
            <a:pPr lvl="1"/>
            <a:r>
              <a:rPr lang="en-US" dirty="0" smtClean="0"/>
              <a:t>Even babies are consumers</a:t>
            </a:r>
            <a:endParaRPr lang="en-US" dirty="0"/>
          </a:p>
        </p:txBody>
      </p:sp>
      <p:pic>
        <p:nvPicPr>
          <p:cNvPr id="1026" name="Picture 2" descr="C:\Documents and Settings\chenley\Local Settings\Temporary Internet Files\Content.IE5\RV3QR1IC\MC9000160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505200"/>
            <a:ext cx="1848002" cy="19065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Economic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Worker- when you earn money at a job or volunteer</a:t>
            </a:r>
            <a:endParaRPr lang="en-US" dirty="0"/>
          </a:p>
        </p:txBody>
      </p:sp>
      <p:pic>
        <p:nvPicPr>
          <p:cNvPr id="2050" name="Picture 2" descr="C:\Documents and Settings\chenley\Local Settings\Temporary Internet Files\Content.IE5\RV3QR1IC\MP9001828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657600"/>
            <a:ext cx="36576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Economic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Citizen- you use public services such as schools and roadways</a:t>
            </a:r>
          </a:p>
          <a:p>
            <a:endParaRPr lang="en-US" dirty="0" smtClean="0"/>
          </a:p>
          <a:p>
            <a:r>
              <a:rPr lang="en-US" dirty="0" smtClean="0"/>
              <a:t>What are some public services you use?</a:t>
            </a:r>
            <a:endParaRPr lang="en-US" dirty="0"/>
          </a:p>
        </p:txBody>
      </p:sp>
      <p:pic>
        <p:nvPicPr>
          <p:cNvPr id="3074" name="Picture 2" descr="C:\Documents and Settings\chenley\Local Settings\Temporary Internet Files\Content.IE5\QCOLD4A4\MC9001493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733800"/>
            <a:ext cx="2918234" cy="2132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Consumers have </a:t>
            </a:r>
            <a:r>
              <a:rPr lang="en-US" dirty="0" smtClean="0"/>
              <a:t>P</a:t>
            </a:r>
            <a:r>
              <a:rPr lang="en-US" dirty="0" smtClean="0"/>
              <a:t>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Marketplaces is where all of the goods and services are available for sale to the general public</a:t>
            </a:r>
            <a:endParaRPr lang="en-US" dirty="0"/>
          </a:p>
        </p:txBody>
      </p:sp>
      <p:pic>
        <p:nvPicPr>
          <p:cNvPr id="4098" name="Picture 2" descr="C:\Documents and Settings\chenley\Local Settings\Temporary Internet Files\Content.IE5\YPQKI9HI\MC9001835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99" y="3733800"/>
            <a:ext cx="4216069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Consumers have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Retailers are those that sell goods and services directly to the consumer</a:t>
            </a:r>
            <a:endParaRPr lang="en-US" dirty="0"/>
          </a:p>
        </p:txBody>
      </p:sp>
      <p:pic>
        <p:nvPicPr>
          <p:cNvPr id="5122" name="Picture 2" descr="C:\Documents and Settings\chenley\Local Settings\Temporary Internet Files\Content.IE5\YPQKI9HI\MC90022896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124200"/>
            <a:ext cx="3132667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Teens are important 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Teen consumers spent 172 billion dollars in the beginning of this century.  </a:t>
            </a:r>
            <a:endParaRPr lang="en-US" dirty="0"/>
          </a:p>
        </p:txBody>
      </p:sp>
      <p:pic>
        <p:nvPicPr>
          <p:cNvPr id="6146" name="Picture 2" descr="C:\Documents and Settings\chenley\Local Settings\Temporary Internet Files\Content.IE5\0P7520TE\MC90043628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5814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</TotalTime>
  <Words>161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The Power Of Consumers</vt:lpstr>
      <vt:lpstr>You’re a Consumer</vt:lpstr>
      <vt:lpstr>You’re a Consumer</vt:lpstr>
      <vt:lpstr>Your Economic Roles</vt:lpstr>
      <vt:lpstr>Your Economic Roles</vt:lpstr>
      <vt:lpstr>Your Economic Roles</vt:lpstr>
      <vt:lpstr>Consumers have Power</vt:lpstr>
      <vt:lpstr>Consumers have Power</vt:lpstr>
      <vt:lpstr>Teens are important consumers</vt:lpstr>
      <vt:lpstr>Teen Consumers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Consumers</dc:title>
  <dc:creator>End User</dc:creator>
  <cp:lastModifiedBy>End User</cp:lastModifiedBy>
  <cp:revision>2</cp:revision>
  <dcterms:created xsi:type="dcterms:W3CDTF">2013-08-22T16:50:49Z</dcterms:created>
  <dcterms:modified xsi:type="dcterms:W3CDTF">2013-08-22T17:09:48Z</dcterms:modified>
</cp:coreProperties>
</file>