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0"/>
            <a:ext cx="6934200" cy="11430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814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822D6C19-0FA5-4941-8CD8-7562C75389B8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B487CA6-13D1-49A1-9424-321DD23F8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Editing Photos?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 &amp;2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to placing  visual elements into a pleasing and readable arrangement.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RuleOfThirds-7148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2971800"/>
            <a:ext cx="4038600" cy="269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6200" y="5638800"/>
            <a:ext cx="502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http://www.roushphotoonline.com/blog/uploaded_images/RuleOfThirds-714864.jpg</a:t>
            </a:r>
            <a:endParaRPr lang="en-US" sz="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772400" cy="4114800"/>
          </a:xfrm>
        </p:spPr>
        <p:txBody>
          <a:bodyPr/>
          <a:lstStyle/>
          <a:p>
            <a:r>
              <a:rPr lang="en-US" dirty="0" smtClean="0"/>
              <a:t>A technique that photographers, designers and artist use to create the illusion of three dimension.</a:t>
            </a:r>
          </a:p>
          <a:p>
            <a:endParaRPr lang="en-US" dirty="0"/>
          </a:p>
        </p:txBody>
      </p:sp>
      <p:pic>
        <p:nvPicPr>
          <p:cNvPr id="4" name="Picture 3" descr="architecture_photoshop_layered_unflatte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22600"/>
            <a:ext cx="5943600" cy="383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6519446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http://blog.miragestudio7.com/wp-content/uploads2/2009/12/architecture_photoshop_layered_unflatten2.jpg</a:t>
            </a:r>
            <a:endParaRPr lang="en-US" sz="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Transformation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Scale- </a:t>
            </a:r>
            <a:r>
              <a:rPr lang="en-US" b="0" dirty="0" smtClean="0"/>
              <a:t>dragging the sizing handles (</a:t>
            </a:r>
            <a:r>
              <a:rPr lang="en-US" b="0" dirty="0" err="1" smtClean="0"/>
              <a:t>Ctrl+T</a:t>
            </a:r>
            <a:r>
              <a:rPr lang="en-US" b="0" dirty="0" smtClean="0"/>
              <a:t>)</a:t>
            </a:r>
          </a:p>
          <a:p>
            <a:r>
              <a:rPr lang="en-US" dirty="0" smtClean="0"/>
              <a:t>Rotate- </a:t>
            </a:r>
            <a:r>
              <a:rPr lang="en-US" b="0" dirty="0" smtClean="0"/>
              <a:t>move the mouse pointer outside the bounding box border. It will become a rounded arrow.</a:t>
            </a:r>
            <a:endParaRPr lang="en-US" b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4375" t="24000" r="39375" b="18000"/>
          <a:stretch>
            <a:fillRect/>
          </a:stretch>
        </p:blipFill>
        <p:spPr bwMode="auto">
          <a:xfrm>
            <a:off x="5638800" y="33528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/>
              <a:t>The Transformation Commands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3380" t="24074" r="37268" b="18519"/>
          <a:stretch>
            <a:fillRect/>
          </a:stretch>
        </p:blipFill>
        <p:spPr bwMode="auto">
          <a:xfrm>
            <a:off x="0" y="3662082"/>
            <a:ext cx="3505200" cy="319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71600" y="381000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86600" y="35814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828800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Skew</a:t>
            </a:r>
            <a:r>
              <a:rPr lang="en-US" sz="3200" dirty="0" smtClean="0"/>
              <a:t>- drag the side of the bounding box.  ALT+ drag to skew both vertically and horizontally.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commands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Warp-</a:t>
            </a:r>
            <a:r>
              <a:rPr lang="en-US" b="0" dirty="0" smtClean="0"/>
              <a:t>When the warp mesh is displayed , drag any line </a:t>
            </a:r>
            <a:r>
              <a:rPr lang="en-US" b="0" smtClean="0"/>
              <a:t>or point.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4375" t="24000" r="40625" b="19000"/>
          <a:stretch>
            <a:fillRect/>
          </a:stretch>
        </p:blipFill>
        <p:spPr bwMode="auto">
          <a:xfrm>
            <a:off x="5101388" y="2743200"/>
            <a:ext cx="404261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commands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380" t="24074" r="39583" b="18519"/>
          <a:stretch>
            <a:fillRect/>
          </a:stretch>
        </p:blipFill>
        <p:spPr bwMode="auto">
          <a:xfrm>
            <a:off x="3124200" y="3657600"/>
            <a:ext cx="3124200" cy="302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143000" y="18288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Distort</a:t>
            </a:r>
            <a:r>
              <a:rPr lang="en-US" sz="3600" dirty="0" smtClean="0"/>
              <a:t>-</a:t>
            </a:r>
            <a:r>
              <a:rPr lang="en-US" sz="3600" b="0" dirty="0" smtClean="0"/>
              <a:t>Drag a corner sizing handle to stretch the bounding box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Commands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380" t="24074" r="37268" b="16667"/>
          <a:stretch>
            <a:fillRect/>
          </a:stretch>
        </p:blipFill>
        <p:spPr bwMode="auto">
          <a:xfrm>
            <a:off x="4495800" y="3352800"/>
            <a:ext cx="3200400" cy="301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1752600"/>
            <a:ext cx="15342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Perspective</a:t>
            </a:r>
            <a:r>
              <a:rPr lang="en-US" sz="3600" dirty="0" smtClean="0"/>
              <a:t>- Drag a corner sizing handle </a:t>
            </a:r>
          </a:p>
          <a:p>
            <a:r>
              <a:rPr lang="en-US" sz="3600" dirty="0" smtClean="0"/>
              <a:t>to apply perspective to the bounding box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BMP (bitmap) -standard windows image supports many different colors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EPS- (Encapsulated PostScript)Used to transfer Post Script artwork between applications.  Can not edit EPS.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GIF (Graphics Interchange Format)- has a compressed format designed to minimize file size and electronic transfer time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JPG or JPEG (Joint Photographic Experts Group)- all color information in RGB.  Most cameras produce a JPG image.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PSD (Photoshop Document)- Default file format for Photoshop document.  The only format that supports all Photoshop features.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Images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TIF or TIFF (Tagged Image File Format)- supported by almost all paint, image-editing, and page layout applications.  Most scanners produce a TIF image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Save…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852" t="3704" r="25694" b="11111"/>
          <a:stretch>
            <a:fillRect/>
          </a:stretch>
        </p:blipFill>
        <p:spPr bwMode="auto">
          <a:xfrm>
            <a:off x="3657600" y="1524000"/>
            <a:ext cx="4267200" cy="478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by 3 rule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600200"/>
          <a:ext cx="80772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1574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Rule of thirds</a:t>
                      </a:r>
                    </a:p>
                    <a:p>
                      <a:pPr algn="ctr"/>
                      <a:r>
                        <a:rPr lang="en-US" dirty="0" smtClean="0"/>
                        <a:t> suggests</a:t>
                      </a:r>
                      <a:r>
                        <a:rPr lang="en-US" baseline="0" dirty="0" smtClean="0"/>
                        <a:t> four </a:t>
                      </a:r>
                    </a:p>
                    <a:p>
                      <a:pPr algn="ctr"/>
                      <a:r>
                        <a:rPr lang="en-US" baseline="0" dirty="0" smtClean="0"/>
                        <a:t>possible positions</a:t>
                      </a:r>
                    </a:p>
                    <a:p>
                      <a:pPr algn="ctr"/>
                      <a:r>
                        <a:rPr lang="en-US" baseline="0" dirty="0" smtClean="0"/>
                        <a:t> of focus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3048000" y="2819400"/>
            <a:ext cx="685800" cy="685800"/>
          </a:xfrm>
          <a:prstGeom prst="ellipse">
            <a:avLst/>
          </a:prstGeom>
          <a:solidFill>
            <a:schemeClr val="accent1">
              <a:alpha val="4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715000" y="2819400"/>
            <a:ext cx="685800" cy="685800"/>
          </a:xfrm>
          <a:prstGeom prst="ellipse">
            <a:avLst/>
          </a:prstGeom>
          <a:solidFill>
            <a:schemeClr val="accent1">
              <a:alpha val="4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048000" y="4419600"/>
            <a:ext cx="685800" cy="685800"/>
          </a:xfrm>
          <a:prstGeom prst="ellipse">
            <a:avLst/>
          </a:prstGeom>
          <a:solidFill>
            <a:schemeClr val="accent1">
              <a:alpha val="4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715000" y="4419600"/>
            <a:ext cx="685800" cy="685800"/>
          </a:xfrm>
          <a:prstGeom prst="ellipse">
            <a:avLst/>
          </a:prstGeom>
          <a:solidFill>
            <a:schemeClr val="accent1">
              <a:alpha val="4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hoto journal design template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Photo journal design template</Template>
  <TotalTime>48</TotalTime>
  <Words>302</Words>
  <Application>Microsoft Office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Photo journal design template</vt:lpstr>
      <vt:lpstr>Editing Photos?</vt:lpstr>
      <vt:lpstr>Digital Images </vt:lpstr>
      <vt:lpstr>Digital Images Cont.</vt:lpstr>
      <vt:lpstr>Digital Images Cont.</vt:lpstr>
      <vt:lpstr>Digital Images Cont.</vt:lpstr>
      <vt:lpstr>Digital Images Cont.</vt:lpstr>
      <vt:lpstr>Digital Images Cont.</vt:lpstr>
      <vt:lpstr>When you Save…</vt:lpstr>
      <vt:lpstr>3 by 3 rule</vt:lpstr>
      <vt:lpstr>Photo Layout</vt:lpstr>
      <vt:lpstr>Perspective</vt:lpstr>
      <vt:lpstr>The Transformation Commands</vt:lpstr>
      <vt:lpstr>The Transformation Commands</vt:lpstr>
      <vt:lpstr>Transformation commands continued…</vt:lpstr>
      <vt:lpstr>Transformation commands</vt:lpstr>
      <vt:lpstr>Transformation Commands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Editing Photos?</dc:title>
  <dc:creator>Candice</dc:creator>
  <cp:lastModifiedBy>End User</cp:lastModifiedBy>
  <cp:revision>6</cp:revision>
  <dcterms:created xsi:type="dcterms:W3CDTF">2010-03-15T23:39:10Z</dcterms:created>
  <dcterms:modified xsi:type="dcterms:W3CDTF">2010-03-16T16:13:47Z</dcterms:modified>
</cp:coreProperties>
</file>